
<file path=[Content_Types].xml><?xml version="1.0" encoding="utf-8"?>
<Types xmlns="http://schemas.openxmlformats.org/package/2006/content-types">
  <Default Extension="bin" ContentType="application/vnd.openxmlformats-officedocument.oleObject"/>
  <Default Extension="png" ContentType="image/png"/>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1.xml" ContentType="application/vnd.openxmlformats-officedocument.presentationml.notesSlide+xml"/>
  <Override PartName="/ppt/tags/tag7.xml" ContentType="application/vnd.openxmlformats-officedocument.presentationml.tags+xml"/>
  <Override PartName="/ppt/notesSlides/notesSlide2.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notesSlides/notesSlide3.xml" ContentType="application/vnd.openxmlformats-officedocument.presentationml.notesSlide+xml"/>
  <Override PartName="/ppt/tags/tag18.xml" ContentType="application/vnd.openxmlformats-officedocument.presentationml.tags+xml"/>
  <Override PartName="/ppt/tags/tag19.xml" ContentType="application/vnd.openxmlformats-officedocument.presentationml.tags+xml"/>
  <Override PartName="/ppt/notesSlides/notesSlide4.xml" ContentType="application/vnd.openxmlformats-officedocument.presentationml.notesSlide+xml"/>
  <Override PartName="/ppt/tags/tag20.xml" ContentType="application/vnd.openxmlformats-officedocument.presentationml.tags+xml"/>
  <Override PartName="/ppt/tags/tag21.xml" ContentType="application/vnd.openxmlformats-officedocument.presentationml.tags+xml"/>
  <Override PartName="/ppt/notesSlides/notesSlide5.xml" ContentType="application/vnd.openxmlformats-officedocument.presentationml.notesSlide+xml"/>
  <Override PartName="/ppt/tags/tag22.xml" ContentType="application/vnd.openxmlformats-officedocument.presentationml.tags+xml"/>
  <Override PartName="/ppt/tags/tag23.xml" ContentType="application/vnd.openxmlformats-officedocument.presentationml.tags+xml"/>
  <Override PartName="/ppt/notesSlides/notesSlide6.xml" ContentType="application/vnd.openxmlformats-officedocument.presentationml.notesSlide+xml"/>
  <Override PartName="/ppt/tags/tag24.xml" ContentType="application/vnd.openxmlformats-officedocument.presentationml.tags+xml"/>
  <Override PartName="/ppt/tags/tag25.xml" ContentType="application/vnd.openxmlformats-officedocument.presentationml.tags+xml"/>
  <Override PartName="/ppt/notesSlides/notesSlide7.xml" ContentType="application/vnd.openxmlformats-officedocument.presentationml.notesSlide+xml"/>
  <Override PartName="/ppt/tags/tag26.xml" ContentType="application/vnd.openxmlformats-officedocument.presentationml.tags+xml"/>
  <Override PartName="/ppt/tags/tag27.xml" ContentType="application/vnd.openxmlformats-officedocument.presentationml.tags+xml"/>
  <Override PartName="/ppt/notesSlides/notesSlide8.xml" ContentType="application/vnd.openxmlformats-officedocument.presentationml.notesSlide+xml"/>
  <Override PartName="/ppt/tags/tag28.xml" ContentType="application/vnd.openxmlformats-officedocument.presentationml.tags+xml"/>
  <Override PartName="/ppt/notesSlides/notesSlide9.xml" ContentType="application/vnd.openxmlformats-officedocument.presentationml.notesSlide+xml"/>
  <Override PartName="/ppt/tags/tag29.xml" ContentType="application/vnd.openxmlformats-officedocument.presentationml.tags+xml"/>
  <Override PartName="/ppt/notesSlides/notesSlide10.xml" ContentType="application/vnd.openxmlformats-officedocument.presentationml.notesSlide+xml"/>
  <Override PartName="/ppt/tags/tag30.xml" ContentType="application/vnd.openxmlformats-officedocument.presentationml.tags+xml"/>
  <Override PartName="/ppt/notesSlides/notesSlide11.xml" ContentType="application/vnd.openxmlformats-officedocument.presentationml.notesSlide+xml"/>
  <Override PartName="/ppt/tags/tag31.xml" ContentType="application/vnd.openxmlformats-officedocument.presentationml.tags+xml"/>
  <Override PartName="/ppt/notesSlides/notesSlide12.xml" ContentType="application/vnd.openxmlformats-officedocument.presentationml.notesSlide+xml"/>
  <Override PartName="/ppt/tags/tag32.xml" ContentType="application/vnd.openxmlformats-officedocument.presentationml.tags+xml"/>
  <Override PartName="/ppt/notesSlides/notesSlide13.xml" ContentType="application/vnd.openxmlformats-officedocument.presentationml.notesSlide+xml"/>
  <Override PartName="/ppt/tags/tag33.xml" ContentType="application/vnd.openxmlformats-officedocument.presentationml.tags+xml"/>
  <Override PartName="/ppt/notesSlides/notesSlide14.xml" ContentType="application/vnd.openxmlformats-officedocument.presentationml.notesSlide+xml"/>
  <Override PartName="/ppt/tags/tag34.xml" ContentType="application/vnd.openxmlformats-officedocument.presentationml.tags+xml"/>
  <Override PartName="/ppt/tags/tag35.xml" ContentType="application/vnd.openxmlformats-officedocument.presentationml.tags+xml"/>
  <Override PartName="/ppt/notesSlides/notesSlide15.xml" ContentType="application/vnd.openxmlformats-officedocument.presentationml.notesSlide+xml"/>
  <Override PartName="/ppt/tags/tag36.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37.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38.xml" ContentType="application/vnd.openxmlformats-officedocument.presentationml.tags+xml"/>
  <Override PartName="/ppt/tags/tag39.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ags/tag40.xml" ContentType="application/vnd.openxmlformats-officedocument.presentationml.tags+xml"/>
  <Override PartName="/ppt/tags/tag41.xml" ContentType="application/vnd.openxmlformats-officedocument.presentationml.tags+xml"/>
  <Override PartName="/ppt/notesSlides/notesSlide24.xml" ContentType="application/vnd.openxmlformats-officedocument.presentationml.notesSlide+xml"/>
  <Override PartName="/ppt/tags/tag42.xml" ContentType="application/vnd.openxmlformats-officedocument.presentationml.tags+xml"/>
  <Override PartName="/ppt/notesSlides/notesSlide25.xml" ContentType="application/vnd.openxmlformats-officedocument.presentationml.notesSlide+xml"/>
  <Override PartName="/ppt/tags/tag43.xml" ContentType="application/vnd.openxmlformats-officedocument.presentationml.tags+xml"/>
  <Override PartName="/ppt/notesSlides/notesSlide26.xml" ContentType="application/vnd.openxmlformats-officedocument.presentationml.notesSlide+xml"/>
  <Override PartName="/ppt/tags/tag44.xml" ContentType="application/vnd.openxmlformats-officedocument.presentationml.tags+xml"/>
  <Override PartName="/ppt/notesSlides/notesSlide27.xml" ContentType="application/vnd.openxmlformats-officedocument.presentationml.notesSlide+xml"/>
  <Override PartName="/ppt/tags/tag45.xml" ContentType="application/vnd.openxmlformats-officedocument.presentationml.tags+xml"/>
  <Override PartName="/ppt/notesSlides/notesSlide28.xml" ContentType="application/vnd.openxmlformats-officedocument.presentationml.notesSlide+xml"/>
  <Override PartName="/ppt/tags/tag46.xml" ContentType="application/vnd.openxmlformats-officedocument.presentationml.tags+xml"/>
  <Override PartName="/ppt/notesSlides/notesSlide29.xml" ContentType="application/vnd.openxmlformats-officedocument.presentationml.notesSlide+xml"/>
  <Override PartName="/ppt/tags/tag47.xml" ContentType="application/vnd.openxmlformats-officedocument.presentationml.tags+xml"/>
  <Override PartName="/ppt/notesSlides/notesSlide30.xml" ContentType="application/vnd.openxmlformats-officedocument.presentationml.notesSlide+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notesSlides/notesSlide31.xml" ContentType="application/vnd.openxmlformats-officedocument.presentationml.notesSlide+xml"/>
  <Override PartName="/ppt/tags/tag51.xml" ContentType="application/vnd.openxmlformats-officedocument.presentationml.tags+xml"/>
  <Override PartName="/ppt/notesSlides/notesSlide32.xml" ContentType="application/vnd.openxmlformats-officedocument.presentationml.notesSlide+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notesSlides/notesSlide33.xml" ContentType="application/vnd.openxmlformats-officedocument.presentationml.notesSlide+xml"/>
  <Override PartName="/ppt/tags/tag55.xml" ContentType="application/vnd.openxmlformats-officedocument.presentationml.tags+xml"/>
  <Override PartName="/ppt/notesSlides/notesSlide34.xml" ContentType="application/vnd.openxmlformats-officedocument.presentationml.notesSlide+xml"/>
  <Override PartName="/ppt/tags/tag56.xml" ContentType="application/vnd.openxmlformats-officedocument.presentationml.tags+xml"/>
  <Override PartName="/ppt/notesSlides/notesSlide35.xml" ContentType="application/vnd.openxmlformats-officedocument.presentationml.notesSlide+xml"/>
  <Override PartName="/ppt/tags/tag57.xml" ContentType="application/vnd.openxmlformats-officedocument.presentationml.tags+xml"/>
  <Override PartName="/ppt/notesSlides/notesSlide36.xml" ContentType="application/vnd.openxmlformats-officedocument.presentationml.notesSlide+xml"/>
  <Override PartName="/ppt/tags/tag58.xml" ContentType="application/vnd.openxmlformats-officedocument.presentationml.tags+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56"/>
  </p:notesMasterIdLst>
  <p:handoutMasterIdLst>
    <p:handoutMasterId r:id="rId57"/>
  </p:handoutMasterIdLst>
  <p:sldIdLst>
    <p:sldId id="386" r:id="rId2"/>
    <p:sldId id="392" r:id="rId3"/>
    <p:sldId id="394" r:id="rId4"/>
    <p:sldId id="395" r:id="rId5"/>
    <p:sldId id="428" r:id="rId6"/>
    <p:sldId id="405" r:id="rId7"/>
    <p:sldId id="406" r:id="rId8"/>
    <p:sldId id="426" r:id="rId9"/>
    <p:sldId id="407" r:id="rId10"/>
    <p:sldId id="427" r:id="rId11"/>
    <p:sldId id="408" r:id="rId12"/>
    <p:sldId id="432" r:id="rId13"/>
    <p:sldId id="433" r:id="rId14"/>
    <p:sldId id="434" r:id="rId15"/>
    <p:sldId id="435" r:id="rId16"/>
    <p:sldId id="436" r:id="rId17"/>
    <p:sldId id="437" r:id="rId18"/>
    <p:sldId id="438" r:id="rId19"/>
    <p:sldId id="439" r:id="rId20"/>
    <p:sldId id="440" r:id="rId21"/>
    <p:sldId id="441" r:id="rId22"/>
    <p:sldId id="442" r:id="rId23"/>
    <p:sldId id="415" r:id="rId24"/>
    <p:sldId id="424" r:id="rId25"/>
    <p:sldId id="414" r:id="rId26"/>
    <p:sldId id="416" r:id="rId27"/>
    <p:sldId id="417" r:id="rId28"/>
    <p:sldId id="419" r:id="rId29"/>
    <p:sldId id="422" r:id="rId30"/>
    <p:sldId id="418" r:id="rId31"/>
    <p:sldId id="420" r:id="rId32"/>
    <p:sldId id="423" r:id="rId33"/>
    <p:sldId id="413" r:id="rId34"/>
    <p:sldId id="429" r:id="rId35"/>
    <p:sldId id="430" r:id="rId36"/>
    <p:sldId id="431" r:id="rId37"/>
    <p:sldId id="412" r:id="rId38"/>
    <p:sldId id="443" r:id="rId39"/>
    <p:sldId id="444" r:id="rId40"/>
    <p:sldId id="445" r:id="rId41"/>
    <p:sldId id="446" r:id="rId42"/>
    <p:sldId id="447" r:id="rId43"/>
    <p:sldId id="411" r:id="rId44"/>
    <p:sldId id="425" r:id="rId45"/>
    <p:sldId id="409" r:id="rId46"/>
    <p:sldId id="455" r:id="rId47"/>
    <p:sldId id="448" r:id="rId48"/>
    <p:sldId id="449" r:id="rId49"/>
    <p:sldId id="450" r:id="rId50"/>
    <p:sldId id="451" r:id="rId51"/>
    <p:sldId id="452" r:id="rId52"/>
    <p:sldId id="453" r:id="rId53"/>
    <p:sldId id="454" r:id="rId54"/>
    <p:sldId id="410" r:id="rId55"/>
  </p:sldIdLst>
  <p:sldSz cx="12192000" cy="6858000"/>
  <p:notesSz cx="9926638" cy="6797675"/>
  <p:custDataLst>
    <p:tags r:id="rId58"/>
  </p:custDataLst>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3"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6D71"/>
    <a:srgbClr val="FFFFFF"/>
    <a:srgbClr val="EDE1EE"/>
    <a:srgbClr val="FEFFC1"/>
    <a:srgbClr val="9667A5"/>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E3FDE45-AF77-4B5C-9715-49D594BDF05E}" styleName="Helle Formatvorlage 1 - Akz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3B4B98B0-60AC-42C2-AFA5-B58CD77FA1E5}" styleName="Helle Formatvorlage 1 - Akz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2D5ABB26-0587-4C30-8999-92F81FD0307C}" styleName="Keine Formatvorlage, kein Raster">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4" autoAdjust="0"/>
    <p:restoredTop sz="65863" autoAdjust="0"/>
  </p:normalViewPr>
  <p:slideViewPr>
    <p:cSldViewPr snapToGrid="0" showGuides="1">
      <p:cViewPr varScale="1">
        <p:scale>
          <a:sx n="55" d="100"/>
          <a:sy n="55" d="100"/>
        </p:scale>
        <p:origin x="1670" y="43"/>
      </p:cViewPr>
      <p:guideLst>
        <p:guide orient="horz" pos="2183"/>
        <p:guide pos="3840"/>
      </p:guideLst>
    </p:cSldViewPr>
  </p:slideViewPr>
  <p:outlineViewPr>
    <p:cViewPr>
      <p:scale>
        <a:sx n="33" d="100"/>
        <a:sy n="33" d="100"/>
      </p:scale>
      <p:origin x="0" y="-20676"/>
    </p:cViewPr>
  </p:outlineViewPr>
  <p:notesTextViewPr>
    <p:cViewPr>
      <p:scale>
        <a:sx n="3" d="2"/>
        <a:sy n="3" d="2"/>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gs" Target="tags/tag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handoutMaster" Target="handoutMasters/handoutMaster1.xml"/><Relationship Id="rId61"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33.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34.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35.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36.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37.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38.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39.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40.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41.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42.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43.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44.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45.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46.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47.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48.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49.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50.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7.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4302625" cy="340265"/>
          </a:xfrm>
          <a:prstGeom prst="rect">
            <a:avLst/>
          </a:prstGeom>
        </p:spPr>
        <p:txBody>
          <a:bodyPr vert="horz" lIns="91440" tIns="45720" rIns="91440" bIns="45720" rtlCol="0"/>
          <a:lstStyle>
            <a:lvl1pPr algn="l">
              <a:defRPr sz="1200"/>
            </a:lvl1pPr>
          </a:lstStyle>
          <a:p>
            <a:endParaRPr lang="de-DE" dirty="0"/>
          </a:p>
        </p:txBody>
      </p:sp>
      <p:sp>
        <p:nvSpPr>
          <p:cNvPr id="3" name="Datumsplatzhalter 2"/>
          <p:cNvSpPr>
            <a:spLocks noGrp="1"/>
          </p:cNvSpPr>
          <p:nvPr>
            <p:ph type="dt" sz="quarter" idx="1"/>
          </p:nvPr>
        </p:nvSpPr>
        <p:spPr>
          <a:xfrm>
            <a:off x="5621696" y="0"/>
            <a:ext cx="4302625" cy="340265"/>
          </a:xfrm>
          <a:prstGeom prst="rect">
            <a:avLst/>
          </a:prstGeom>
        </p:spPr>
        <p:txBody>
          <a:bodyPr vert="horz" lIns="91440" tIns="45720" rIns="91440" bIns="45720" rtlCol="0"/>
          <a:lstStyle>
            <a:lvl1pPr algn="r">
              <a:defRPr sz="1200"/>
            </a:lvl1pPr>
          </a:lstStyle>
          <a:p>
            <a:fld id="{1CB5D300-0AEB-49A2-9DE8-5102A48C45E6}" type="datetimeFigureOut">
              <a:rPr lang="de-DE" smtClean="0"/>
              <a:t>24.05.2019</a:t>
            </a:fld>
            <a:endParaRPr lang="de-DE" dirty="0"/>
          </a:p>
        </p:txBody>
      </p:sp>
      <p:sp>
        <p:nvSpPr>
          <p:cNvPr id="4" name="Fußzeilenplatzhalter 3"/>
          <p:cNvSpPr>
            <a:spLocks noGrp="1"/>
          </p:cNvSpPr>
          <p:nvPr>
            <p:ph type="ftr" sz="quarter" idx="2"/>
          </p:nvPr>
        </p:nvSpPr>
        <p:spPr>
          <a:xfrm>
            <a:off x="0" y="6457410"/>
            <a:ext cx="4302625" cy="340265"/>
          </a:xfrm>
          <a:prstGeom prst="rect">
            <a:avLst/>
          </a:prstGeom>
        </p:spPr>
        <p:txBody>
          <a:bodyPr vert="horz" lIns="91440" tIns="45720" rIns="91440" bIns="45720" rtlCol="0" anchor="b"/>
          <a:lstStyle>
            <a:lvl1pPr algn="l">
              <a:defRPr sz="1200"/>
            </a:lvl1pPr>
          </a:lstStyle>
          <a:p>
            <a:endParaRPr lang="de-DE" dirty="0"/>
          </a:p>
        </p:txBody>
      </p:sp>
      <p:sp>
        <p:nvSpPr>
          <p:cNvPr id="5" name="Foliennummernplatzhalter 4"/>
          <p:cNvSpPr>
            <a:spLocks noGrp="1"/>
          </p:cNvSpPr>
          <p:nvPr>
            <p:ph type="sldNum" sz="quarter" idx="3"/>
          </p:nvPr>
        </p:nvSpPr>
        <p:spPr>
          <a:xfrm>
            <a:off x="5621696" y="6457410"/>
            <a:ext cx="4302625" cy="340265"/>
          </a:xfrm>
          <a:prstGeom prst="rect">
            <a:avLst/>
          </a:prstGeom>
        </p:spPr>
        <p:txBody>
          <a:bodyPr vert="horz" lIns="91440" tIns="45720" rIns="91440" bIns="45720" rtlCol="0" anchor="b"/>
          <a:lstStyle>
            <a:lvl1pPr algn="r">
              <a:defRPr sz="1200"/>
            </a:lvl1pPr>
          </a:lstStyle>
          <a:p>
            <a:fld id="{4B995DED-9284-4905-AE27-631E1E284DD6}" type="slidenum">
              <a:rPr lang="de-DE" smtClean="0"/>
              <a:t>‹Nr.›</a:t>
            </a:fld>
            <a:endParaRPr lang="de-DE" dirty="0"/>
          </a:p>
        </p:txBody>
      </p:sp>
    </p:spTree>
    <p:extLst>
      <p:ext uri="{BB962C8B-B14F-4D97-AF65-F5344CB8AC3E}">
        <p14:creationId xmlns:p14="http://schemas.microsoft.com/office/powerpoint/2010/main" val="396543612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1" y="0"/>
            <a:ext cx="4301543" cy="341064"/>
          </a:xfrm>
          <a:prstGeom prst="rect">
            <a:avLst/>
          </a:prstGeom>
        </p:spPr>
        <p:txBody>
          <a:bodyPr vert="horz" lIns="91440" tIns="45720" rIns="91440" bIns="45720" rtlCol="0"/>
          <a:lstStyle>
            <a:lvl1pPr algn="l">
              <a:defRPr sz="1200"/>
            </a:lvl1pPr>
          </a:lstStyle>
          <a:p>
            <a:endParaRPr lang="de-DE" dirty="0"/>
          </a:p>
        </p:txBody>
      </p:sp>
      <p:sp>
        <p:nvSpPr>
          <p:cNvPr id="3" name="Datumsplatzhalter 2"/>
          <p:cNvSpPr>
            <a:spLocks noGrp="1"/>
          </p:cNvSpPr>
          <p:nvPr>
            <p:ph type="dt" idx="1"/>
          </p:nvPr>
        </p:nvSpPr>
        <p:spPr>
          <a:xfrm>
            <a:off x="5622799" y="0"/>
            <a:ext cx="4301543" cy="341064"/>
          </a:xfrm>
          <a:prstGeom prst="rect">
            <a:avLst/>
          </a:prstGeom>
        </p:spPr>
        <p:txBody>
          <a:bodyPr vert="horz" lIns="91440" tIns="45720" rIns="91440" bIns="45720" rtlCol="0"/>
          <a:lstStyle>
            <a:lvl1pPr algn="r">
              <a:defRPr sz="1200"/>
            </a:lvl1pPr>
          </a:lstStyle>
          <a:p>
            <a:fld id="{9567D7E6-11EC-45FA-8704-7F2BD6FAA7A9}" type="datetimeFigureOut">
              <a:rPr lang="de-DE" smtClean="0"/>
              <a:t>24.05.2019</a:t>
            </a:fld>
            <a:endParaRPr lang="de-DE" dirty="0"/>
          </a:p>
        </p:txBody>
      </p:sp>
      <p:sp>
        <p:nvSpPr>
          <p:cNvPr id="4" name="Folienbildplatzhalter 3"/>
          <p:cNvSpPr>
            <a:spLocks noGrp="1" noRot="1" noChangeAspect="1"/>
          </p:cNvSpPr>
          <p:nvPr>
            <p:ph type="sldImg" idx="2"/>
          </p:nvPr>
        </p:nvSpPr>
        <p:spPr>
          <a:xfrm>
            <a:off x="2925763" y="850900"/>
            <a:ext cx="4075112" cy="2292350"/>
          </a:xfrm>
          <a:prstGeom prst="rect">
            <a:avLst/>
          </a:prstGeom>
          <a:noFill/>
          <a:ln w="12700">
            <a:solidFill>
              <a:prstClr val="black"/>
            </a:solidFill>
          </a:ln>
        </p:spPr>
        <p:txBody>
          <a:bodyPr vert="horz" lIns="91440" tIns="45720" rIns="91440" bIns="45720" rtlCol="0" anchor="ctr"/>
          <a:lstStyle/>
          <a:p>
            <a:endParaRPr lang="de-DE" dirty="0"/>
          </a:p>
        </p:txBody>
      </p:sp>
      <p:sp>
        <p:nvSpPr>
          <p:cNvPr id="5" name="Notizenplatzhalter 4"/>
          <p:cNvSpPr>
            <a:spLocks noGrp="1"/>
          </p:cNvSpPr>
          <p:nvPr>
            <p:ph type="body" sz="quarter" idx="3"/>
          </p:nvPr>
        </p:nvSpPr>
        <p:spPr>
          <a:xfrm>
            <a:off x="992665" y="3271381"/>
            <a:ext cx="7941310" cy="2676585"/>
          </a:xfrm>
          <a:prstGeom prst="rect">
            <a:avLst/>
          </a:prstGeom>
        </p:spPr>
        <p:txBody>
          <a:bodyPr vert="horz" lIns="91440" tIns="45720" rIns="91440" bIns="45720" rtlCol="0"/>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6" name="Fußzeilenplatzhalter 5"/>
          <p:cNvSpPr>
            <a:spLocks noGrp="1"/>
          </p:cNvSpPr>
          <p:nvPr>
            <p:ph type="ftr" sz="quarter" idx="4"/>
          </p:nvPr>
        </p:nvSpPr>
        <p:spPr>
          <a:xfrm>
            <a:off x="1" y="6456612"/>
            <a:ext cx="4301543" cy="341064"/>
          </a:xfrm>
          <a:prstGeom prst="rect">
            <a:avLst/>
          </a:prstGeom>
        </p:spPr>
        <p:txBody>
          <a:bodyPr vert="horz" lIns="91440" tIns="45720" rIns="91440" bIns="45720" rtlCol="0" anchor="b"/>
          <a:lstStyle>
            <a:lvl1pPr algn="l">
              <a:defRPr sz="1200"/>
            </a:lvl1pPr>
          </a:lstStyle>
          <a:p>
            <a:endParaRPr lang="de-DE" dirty="0"/>
          </a:p>
        </p:txBody>
      </p:sp>
      <p:sp>
        <p:nvSpPr>
          <p:cNvPr id="7" name="Foliennummernplatzhalter 6"/>
          <p:cNvSpPr>
            <a:spLocks noGrp="1"/>
          </p:cNvSpPr>
          <p:nvPr>
            <p:ph type="sldNum" sz="quarter" idx="5"/>
          </p:nvPr>
        </p:nvSpPr>
        <p:spPr>
          <a:xfrm>
            <a:off x="5622799" y="6456612"/>
            <a:ext cx="4301543" cy="341064"/>
          </a:xfrm>
          <a:prstGeom prst="rect">
            <a:avLst/>
          </a:prstGeom>
        </p:spPr>
        <p:txBody>
          <a:bodyPr vert="horz" lIns="91440" tIns="45720" rIns="91440" bIns="45720" rtlCol="0" anchor="b"/>
          <a:lstStyle>
            <a:lvl1pPr algn="r">
              <a:defRPr sz="1200"/>
            </a:lvl1pPr>
          </a:lstStyle>
          <a:p>
            <a:fld id="{35FF68A2-8B59-4407-B02A-7B4C7DD9315A}" type="slidenum">
              <a:rPr lang="de-DE" smtClean="0"/>
              <a:t>‹Nr.›</a:t>
            </a:fld>
            <a:endParaRPr lang="de-DE" dirty="0"/>
          </a:p>
        </p:txBody>
      </p:sp>
    </p:spTree>
    <p:extLst>
      <p:ext uri="{BB962C8B-B14F-4D97-AF65-F5344CB8AC3E}">
        <p14:creationId xmlns:p14="http://schemas.microsoft.com/office/powerpoint/2010/main" val="610591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etosa.io/ev/image-kernels/"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dirty="0" smtClean="0"/>
              <a:t>Was hat</a:t>
            </a:r>
            <a:r>
              <a:rPr lang="de-DE" baseline="0" dirty="0" smtClean="0"/>
              <a:t> ML mit Blättern zu tun?</a:t>
            </a:r>
          </a:p>
          <a:p>
            <a:pPr marL="171450" indent="-171450">
              <a:buFontTx/>
              <a:buChar char="-"/>
            </a:pPr>
            <a:r>
              <a:rPr lang="de-DE" baseline="0" dirty="0" smtClean="0"/>
              <a:t>Ein Beispiel dafür, das ML mittlerweile spezifische Aufgaben sehr gut erledigen kann, im spezifischen oft besser als ein Mensch</a:t>
            </a:r>
          </a:p>
          <a:p>
            <a:pPr marL="171450" indent="-171450">
              <a:buFontTx/>
              <a:buChar char="-"/>
            </a:pPr>
            <a:r>
              <a:rPr lang="de-DE" baseline="0" dirty="0" smtClean="0"/>
              <a:t>Was für Blätter sehen wir hier?</a:t>
            </a:r>
          </a:p>
          <a:p>
            <a:pPr marL="171450" indent="-171450">
              <a:buFontTx/>
              <a:buChar char="-"/>
            </a:pPr>
            <a:r>
              <a:rPr lang="de-DE" dirty="0" smtClean="0"/>
              <a:t>Vorsicht:</a:t>
            </a:r>
            <a:r>
              <a:rPr lang="de-DE" baseline="0" dirty="0" smtClean="0"/>
              <a:t> Wir werden tiefe neuronale Netze nutzen. Die „Wahrscheinlichkeiten“ die angezeigt werden, sind Werte, die so normiert wurden, dass sie nach Wahrscheinlichkeiten aussehen. Es gibt kein ausgeprägtes, theoretisches Fundament, um den Output eines tiefen neuronalen Netzes als Wahrscheinlichkeiten zu interpretieren.</a:t>
            </a:r>
          </a:p>
          <a:p>
            <a:pPr marL="171450" indent="-171450">
              <a:buFontTx/>
              <a:buChar char="-"/>
            </a:pPr>
            <a:r>
              <a:rPr lang="de-DE" baseline="0" dirty="0" smtClean="0"/>
              <a:t>Was werden hier heute und morgen tun?</a:t>
            </a:r>
            <a:endParaRPr lang="de-DE" dirty="0"/>
          </a:p>
        </p:txBody>
      </p:sp>
      <p:sp>
        <p:nvSpPr>
          <p:cNvPr id="4" name="Foliennummernplatzhalter 3"/>
          <p:cNvSpPr>
            <a:spLocks noGrp="1"/>
          </p:cNvSpPr>
          <p:nvPr>
            <p:ph type="sldNum" sz="quarter" idx="10"/>
          </p:nvPr>
        </p:nvSpPr>
        <p:spPr/>
        <p:txBody>
          <a:bodyPr/>
          <a:lstStyle/>
          <a:p>
            <a:fld id="{35FF68A2-8B59-4407-B02A-7B4C7DD9315A}" type="slidenum">
              <a:rPr lang="de-DE" smtClean="0"/>
              <a:t>2</a:t>
            </a:fld>
            <a:endParaRPr lang="de-DE" dirty="0"/>
          </a:p>
        </p:txBody>
      </p:sp>
    </p:spTree>
    <p:extLst>
      <p:ext uri="{BB962C8B-B14F-4D97-AF65-F5344CB8AC3E}">
        <p14:creationId xmlns:p14="http://schemas.microsoft.com/office/powerpoint/2010/main" val="27241067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a:buFontTx/>
              <a:buNone/>
            </a:pPr>
            <a:endParaRPr lang="de-DE" dirty="0"/>
          </a:p>
        </p:txBody>
      </p:sp>
      <p:sp>
        <p:nvSpPr>
          <p:cNvPr id="4" name="Foliennummernplatzhalter 3"/>
          <p:cNvSpPr>
            <a:spLocks noGrp="1"/>
          </p:cNvSpPr>
          <p:nvPr>
            <p:ph type="sldNum" sz="quarter" idx="5"/>
          </p:nvPr>
        </p:nvSpPr>
        <p:spPr/>
        <p:txBody>
          <a:bodyPr/>
          <a:lstStyle/>
          <a:p>
            <a:fld id="{35FF68A2-8B59-4407-B02A-7B4C7DD9315A}" type="slidenum">
              <a:rPr lang="de-DE" smtClean="0"/>
              <a:t>19</a:t>
            </a:fld>
            <a:endParaRPr lang="de-DE" dirty="0"/>
          </a:p>
        </p:txBody>
      </p:sp>
    </p:spTree>
    <p:extLst>
      <p:ext uri="{BB962C8B-B14F-4D97-AF65-F5344CB8AC3E}">
        <p14:creationId xmlns:p14="http://schemas.microsoft.com/office/powerpoint/2010/main" val="17329771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dirty="0"/>
              <a:t>Beispiel ist Regression, keine Klassifikation!</a:t>
            </a:r>
          </a:p>
          <a:p>
            <a:pPr marL="171450" indent="-171450">
              <a:buFontTx/>
              <a:buChar char="-"/>
            </a:pPr>
            <a:r>
              <a:rPr lang="de-DE" dirty="0"/>
              <a:t>Weitere mögliche Fehler im Training: unbalancierte Datensets; gebiaste Daten; auf Trainingsdaten testen;</a:t>
            </a:r>
          </a:p>
        </p:txBody>
      </p:sp>
      <p:sp>
        <p:nvSpPr>
          <p:cNvPr id="4" name="Foliennummernplatzhalter 3"/>
          <p:cNvSpPr>
            <a:spLocks noGrp="1"/>
          </p:cNvSpPr>
          <p:nvPr>
            <p:ph type="sldNum" sz="quarter" idx="5"/>
          </p:nvPr>
        </p:nvSpPr>
        <p:spPr/>
        <p:txBody>
          <a:bodyPr/>
          <a:lstStyle/>
          <a:p>
            <a:fld id="{35FF68A2-8B59-4407-B02A-7B4C7DD9315A}" type="slidenum">
              <a:rPr lang="de-DE" smtClean="0"/>
              <a:t>20</a:t>
            </a:fld>
            <a:endParaRPr lang="de-DE" dirty="0"/>
          </a:p>
        </p:txBody>
      </p:sp>
    </p:spTree>
    <p:extLst>
      <p:ext uri="{BB962C8B-B14F-4D97-AF65-F5344CB8AC3E}">
        <p14:creationId xmlns:p14="http://schemas.microsoft.com/office/powerpoint/2010/main" val="18625816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 Bei kleineren Mengen an Klassen nützlich, bei größeren werden Fehlermaße wie Accuracy und Precision interessanter</a:t>
            </a:r>
          </a:p>
        </p:txBody>
      </p:sp>
      <p:sp>
        <p:nvSpPr>
          <p:cNvPr id="4" name="Foliennummernplatzhalter 3"/>
          <p:cNvSpPr>
            <a:spLocks noGrp="1"/>
          </p:cNvSpPr>
          <p:nvPr>
            <p:ph type="sldNum" sz="quarter" idx="5"/>
          </p:nvPr>
        </p:nvSpPr>
        <p:spPr/>
        <p:txBody>
          <a:bodyPr/>
          <a:lstStyle/>
          <a:p>
            <a:fld id="{35FF68A2-8B59-4407-B02A-7B4C7DD9315A}" type="slidenum">
              <a:rPr lang="de-DE" smtClean="0"/>
              <a:t>21</a:t>
            </a:fld>
            <a:endParaRPr lang="de-DE" dirty="0"/>
          </a:p>
        </p:txBody>
      </p:sp>
    </p:spTree>
    <p:extLst>
      <p:ext uri="{BB962C8B-B14F-4D97-AF65-F5344CB8AC3E}">
        <p14:creationId xmlns:p14="http://schemas.microsoft.com/office/powerpoint/2010/main" val="9859867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baseline="0" dirty="0"/>
              <a:t>Effekt der Aktivierungsfunktion:</a:t>
            </a:r>
          </a:p>
          <a:p>
            <a:endParaRPr lang="de-DE" baseline="0" dirty="0"/>
          </a:p>
          <a:p>
            <a:r>
              <a:rPr lang="de-DE" baseline="0" dirty="0"/>
              <a:t>- Linear: Funktioniert bei linear separierbarem Datenset:</a:t>
            </a:r>
          </a:p>
          <a:p>
            <a:r>
              <a:rPr lang="de-DE" baseline="0" dirty="0"/>
              <a:t>https://playground.tensorflow.org/#activation=linear&amp;batchSize=10&amp;dataset=gauss&amp;regDataset=reg-plane&amp;learningRate=0.3&amp;regularizationRate=0&amp;noise=0&amp;networkShape=4,2&amp;seed=0.03986&amp;showTestData=false&amp;discretize=false&amp;percTrainData=50&amp;x=true&amp;y=true&amp;xTimesY=false&amp;xSquared=false&amp;ySquared=false&amp;cosX=false&amp;sinX=false&amp;cosY=false&amp;sinY=false&amp;collectStats=false&amp;problem=classification&amp;initZero=false&amp;hideText=false</a:t>
            </a:r>
          </a:p>
          <a:p>
            <a:endParaRPr lang="de-DE" baseline="0" dirty="0"/>
          </a:p>
          <a:p>
            <a:r>
              <a:rPr lang="de-DE" baseline="0" dirty="0"/>
              <a:t>Nicht bei anderen:</a:t>
            </a:r>
          </a:p>
          <a:p>
            <a:r>
              <a:rPr lang="de-DE" baseline="0" dirty="0"/>
              <a:t>https://playground.tensorflow.org/#activation=linear&amp;batchSize=10&amp;dataset=circle&amp;regDataset=reg-plane&amp;learningRate=0.01&amp;regularizationRate=0&amp;noise=0&amp;networkShape=4,2&amp;seed=0.23793&amp;showTestData=false&amp;discretize=false&amp;percTrainData=50&amp;x=true&amp;y=true&amp;xTimesY=false&amp;xSquared=false&amp;ySquared=false&amp;cosX=false&amp;sinX=false&amp;cosY=false&amp;sinY=false&amp;collectStats=false&amp;problem=classification&amp;initZero=false&amp;hideText=false</a:t>
            </a:r>
          </a:p>
          <a:p>
            <a:endParaRPr lang="de-DE" baseline="0" dirty="0"/>
          </a:p>
          <a:p>
            <a:r>
              <a:rPr lang="de-DE" baseline="0" dirty="0"/>
              <a:t>Mit ReLU:</a:t>
            </a:r>
          </a:p>
          <a:p>
            <a:r>
              <a:rPr lang="de-DE" baseline="0" dirty="0"/>
              <a:t>https://playground.tensorflow.org/#activation=relu&amp;batchSize=10&amp;dataset=circle&amp;regDataset=reg-plane&amp;learningRate=0.01&amp;regularizationRate=0&amp;noise=0&amp;networkShape=4,2&amp;seed=0.23793&amp;showTestData=false&amp;discretize=false&amp;percTrainData=50&amp;x=true&amp;y=true&amp;xTimesY=false&amp;xSquared=false&amp;ySquared=false&amp;cosX=false&amp;sinX=false&amp;cosY=false&amp;sinY=false&amp;collectStats=false&amp;problem=classification&amp;initZero=false&amp;hideText=false</a:t>
            </a:r>
          </a:p>
          <a:p>
            <a:endParaRPr lang="de-DE" baseline="0" dirty="0"/>
          </a:p>
          <a:p>
            <a:pPr marL="171450" indent="-171450">
              <a:buFontTx/>
              <a:buChar char="-"/>
            </a:pPr>
            <a:r>
              <a:rPr lang="de-DE" baseline="0" dirty="0"/>
              <a:t>Features: Nur X1-Achse </a:t>
            </a:r>
          </a:p>
          <a:p>
            <a:pPr marL="0" indent="0">
              <a:buFontTx/>
              <a:buNone/>
            </a:pPr>
            <a:r>
              <a:rPr lang="de-DE" baseline="0" dirty="0"/>
              <a:t>https://playground.tensorflow.org/#activation=tanh&amp;batchSize=10&amp;dataset=circle&amp;regDataset=reg-plane&amp;learningRate=0.03&amp;regularizationRate=0&amp;noise=0&amp;networkShape=4,2&amp;seed=0.55787&amp;showTestData=false&amp;discretize=false&amp;percTrainData=50&amp;x=true&amp;y=false&amp;xTimesY=false&amp;xSquared=false&amp;ySquared=false&amp;cosX=false&amp;sinX=false&amp;cosY=false&amp;sinY=false&amp;collectStats=false&amp;problem=classification&amp;initZero=false&amp;hideText=false</a:t>
            </a:r>
          </a:p>
          <a:p>
            <a:pPr marL="0" indent="0">
              <a:buFontTx/>
              <a:buNone/>
            </a:pPr>
            <a:r>
              <a:rPr lang="de-DE" baseline="0" dirty="0"/>
              <a:t>Mit beiden Achsen</a:t>
            </a:r>
          </a:p>
        </p:txBody>
      </p:sp>
      <p:sp>
        <p:nvSpPr>
          <p:cNvPr id="4" name="Foliennummernplatzhalter 3"/>
          <p:cNvSpPr>
            <a:spLocks noGrp="1"/>
          </p:cNvSpPr>
          <p:nvPr>
            <p:ph type="sldNum" sz="quarter" idx="10"/>
          </p:nvPr>
        </p:nvSpPr>
        <p:spPr/>
        <p:txBody>
          <a:bodyPr/>
          <a:lstStyle/>
          <a:p>
            <a:fld id="{35FF68A2-8B59-4407-B02A-7B4C7DD9315A}" type="slidenum">
              <a:rPr lang="de-DE" smtClean="0"/>
              <a:t>22</a:t>
            </a:fld>
            <a:endParaRPr lang="de-DE" dirty="0"/>
          </a:p>
        </p:txBody>
      </p:sp>
    </p:spTree>
    <p:extLst>
      <p:ext uri="{BB962C8B-B14F-4D97-AF65-F5344CB8AC3E}">
        <p14:creationId xmlns:p14="http://schemas.microsoft.com/office/powerpoint/2010/main" val="9842489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35FF68A2-8B59-4407-B02A-7B4C7DD9315A}" type="slidenum">
              <a:rPr lang="de-DE" smtClean="0"/>
              <a:t>23</a:t>
            </a:fld>
            <a:endParaRPr lang="de-DE" dirty="0"/>
          </a:p>
        </p:txBody>
      </p:sp>
    </p:spTree>
    <p:extLst>
      <p:ext uri="{BB962C8B-B14F-4D97-AF65-F5344CB8AC3E}">
        <p14:creationId xmlns:p14="http://schemas.microsoft.com/office/powerpoint/2010/main" val="28016496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Zwei wichtige Konzepte</a:t>
            </a:r>
            <a:r>
              <a:rPr lang="de-DE" baseline="0" dirty="0" smtClean="0"/>
              <a:t>: </a:t>
            </a:r>
            <a:r>
              <a:rPr lang="de-DE" baseline="0" dirty="0" err="1" smtClean="0"/>
              <a:t>Convolutions</a:t>
            </a:r>
            <a:r>
              <a:rPr lang="de-DE" baseline="0" dirty="0" smtClean="0"/>
              <a:t> und Pooling</a:t>
            </a:r>
            <a:endParaRPr lang="de-DE" dirty="0"/>
          </a:p>
        </p:txBody>
      </p:sp>
      <p:sp>
        <p:nvSpPr>
          <p:cNvPr id="4" name="Foliennummernplatzhalter 3"/>
          <p:cNvSpPr>
            <a:spLocks noGrp="1"/>
          </p:cNvSpPr>
          <p:nvPr>
            <p:ph type="sldNum" sz="quarter" idx="10"/>
          </p:nvPr>
        </p:nvSpPr>
        <p:spPr/>
        <p:txBody>
          <a:bodyPr/>
          <a:lstStyle/>
          <a:p>
            <a:fld id="{35FF68A2-8B59-4407-B02A-7B4C7DD9315A}" type="slidenum">
              <a:rPr lang="de-DE" smtClean="0"/>
              <a:t>25</a:t>
            </a:fld>
            <a:endParaRPr lang="de-DE" dirty="0"/>
          </a:p>
        </p:txBody>
      </p:sp>
    </p:spTree>
    <p:extLst>
      <p:ext uri="{BB962C8B-B14F-4D97-AF65-F5344CB8AC3E}">
        <p14:creationId xmlns:p14="http://schemas.microsoft.com/office/powerpoint/2010/main" val="27067611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hlinkClick r:id="rId3"/>
              </a:rPr>
              <a:t>http://setosa.io/ev/image-kernels/</a:t>
            </a:r>
            <a:endParaRPr lang="de-DE" dirty="0"/>
          </a:p>
        </p:txBody>
      </p:sp>
      <p:sp>
        <p:nvSpPr>
          <p:cNvPr id="4" name="Foliennummernplatzhalter 3"/>
          <p:cNvSpPr>
            <a:spLocks noGrp="1"/>
          </p:cNvSpPr>
          <p:nvPr>
            <p:ph type="sldNum" sz="quarter" idx="10"/>
          </p:nvPr>
        </p:nvSpPr>
        <p:spPr/>
        <p:txBody>
          <a:bodyPr/>
          <a:lstStyle/>
          <a:p>
            <a:fld id="{35FF68A2-8B59-4407-B02A-7B4C7DD9315A}" type="slidenum">
              <a:rPr lang="de-DE" smtClean="0"/>
              <a:t>26</a:t>
            </a:fld>
            <a:endParaRPr lang="de-DE" dirty="0"/>
          </a:p>
        </p:txBody>
      </p:sp>
    </p:spTree>
    <p:extLst>
      <p:ext uri="{BB962C8B-B14F-4D97-AF65-F5344CB8AC3E}">
        <p14:creationId xmlns:p14="http://schemas.microsoft.com/office/powerpoint/2010/main" val="831090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baseline="0" dirty="0" smtClean="0"/>
              <a:t>Repräsentationen von gelernten </a:t>
            </a:r>
            <a:r>
              <a:rPr lang="de-DE" baseline="0" dirty="0" err="1" smtClean="0"/>
              <a:t>Kerneln</a:t>
            </a:r>
            <a:r>
              <a:rPr lang="de-DE" baseline="0" dirty="0" smtClean="0"/>
              <a:t>: farbige Verläufe, Kanten, Muster</a:t>
            </a:r>
            <a:endParaRPr lang="de-DE" dirty="0"/>
          </a:p>
        </p:txBody>
      </p:sp>
      <p:sp>
        <p:nvSpPr>
          <p:cNvPr id="4" name="Foliennummernplatzhalter 3"/>
          <p:cNvSpPr>
            <a:spLocks noGrp="1"/>
          </p:cNvSpPr>
          <p:nvPr>
            <p:ph type="sldNum" sz="quarter" idx="10"/>
          </p:nvPr>
        </p:nvSpPr>
        <p:spPr/>
        <p:txBody>
          <a:bodyPr/>
          <a:lstStyle/>
          <a:p>
            <a:fld id="{35FF68A2-8B59-4407-B02A-7B4C7DD9315A}" type="slidenum">
              <a:rPr lang="de-DE" smtClean="0"/>
              <a:t>27</a:t>
            </a:fld>
            <a:endParaRPr lang="de-DE" dirty="0"/>
          </a:p>
        </p:txBody>
      </p:sp>
    </p:spTree>
    <p:extLst>
      <p:ext uri="{BB962C8B-B14F-4D97-AF65-F5344CB8AC3E}">
        <p14:creationId xmlns:p14="http://schemas.microsoft.com/office/powerpoint/2010/main" val="32442382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dirty="0" smtClean="0"/>
              <a:t>Die Anzahl</a:t>
            </a:r>
            <a:r>
              <a:rPr lang="de-DE" baseline="0" dirty="0" smtClean="0"/>
              <a:t> der Filter bestimmt die Tiefe des Outputs.</a:t>
            </a:r>
          </a:p>
          <a:p>
            <a:pPr marL="171450" indent="-171450">
              <a:buFontTx/>
              <a:buChar char="-"/>
            </a:pPr>
            <a:r>
              <a:rPr lang="de-DE" baseline="0" dirty="0" smtClean="0"/>
              <a:t>Im Beispiel ist die Input-Tiefe=1 (zwei-dimensional), entsprechend ist der Filter auch zwei-dimensional</a:t>
            </a:r>
          </a:p>
          <a:p>
            <a:pPr marL="171450" indent="-171450">
              <a:buFontTx/>
              <a:buChar char="-"/>
            </a:pPr>
            <a:r>
              <a:rPr lang="de-DE" baseline="0" dirty="0" smtClean="0"/>
              <a:t>Ein Filter ist immer so tief wie sein Input: bei einem RGB-Bild haben die einzelnen Filter eine Tiefe von drei</a:t>
            </a:r>
          </a:p>
          <a:p>
            <a:pPr marL="171450" indent="-171450">
              <a:buFontTx/>
              <a:buChar char="-"/>
            </a:pPr>
            <a:endParaRPr lang="de-DE" baseline="0" dirty="0" smtClean="0"/>
          </a:p>
        </p:txBody>
      </p:sp>
      <p:sp>
        <p:nvSpPr>
          <p:cNvPr id="4" name="Foliennummernplatzhalter 3"/>
          <p:cNvSpPr>
            <a:spLocks noGrp="1"/>
          </p:cNvSpPr>
          <p:nvPr>
            <p:ph type="sldNum" sz="quarter" idx="10"/>
          </p:nvPr>
        </p:nvSpPr>
        <p:spPr/>
        <p:txBody>
          <a:bodyPr/>
          <a:lstStyle/>
          <a:p>
            <a:fld id="{35FF68A2-8B59-4407-B02A-7B4C7DD9315A}" type="slidenum">
              <a:rPr lang="de-DE" smtClean="0"/>
              <a:t>28</a:t>
            </a:fld>
            <a:endParaRPr lang="de-DE" dirty="0"/>
          </a:p>
        </p:txBody>
      </p:sp>
    </p:spTree>
    <p:extLst>
      <p:ext uri="{BB962C8B-B14F-4D97-AF65-F5344CB8AC3E}">
        <p14:creationId xmlns:p14="http://schemas.microsoft.com/office/powerpoint/2010/main" val="12461185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Mit zunehmender</a:t>
            </a:r>
            <a:r>
              <a:rPr lang="de-DE" baseline="0" dirty="0" smtClean="0"/>
              <a:t> Tiefe werden die erlernten „Features“ komplexer.</a:t>
            </a:r>
          </a:p>
          <a:p>
            <a:r>
              <a:rPr lang="de-DE" baseline="0" dirty="0" smtClean="0"/>
              <a:t>Problem: Was ist, wenn z.B. die Auto-Reifen unten links oder unten rechts sind? Macht das einen Unterschied?</a:t>
            </a:r>
          </a:p>
        </p:txBody>
      </p:sp>
      <p:sp>
        <p:nvSpPr>
          <p:cNvPr id="4" name="Foliennummernplatzhalter 3"/>
          <p:cNvSpPr>
            <a:spLocks noGrp="1"/>
          </p:cNvSpPr>
          <p:nvPr>
            <p:ph type="sldNum" sz="quarter" idx="10"/>
          </p:nvPr>
        </p:nvSpPr>
        <p:spPr/>
        <p:txBody>
          <a:bodyPr/>
          <a:lstStyle/>
          <a:p>
            <a:fld id="{35FF68A2-8B59-4407-B02A-7B4C7DD9315A}" type="slidenum">
              <a:rPr lang="de-DE" smtClean="0"/>
              <a:t>29</a:t>
            </a:fld>
            <a:endParaRPr lang="de-DE" dirty="0"/>
          </a:p>
        </p:txBody>
      </p:sp>
    </p:spTree>
    <p:extLst>
      <p:ext uri="{BB962C8B-B14F-4D97-AF65-F5344CB8AC3E}">
        <p14:creationId xmlns:p14="http://schemas.microsoft.com/office/powerpoint/2010/main" val="21778861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dirty="0" smtClean="0"/>
              <a:t>Ihr habt hoffentlich</a:t>
            </a:r>
            <a:r>
              <a:rPr lang="de-DE" baseline="0" dirty="0" smtClean="0"/>
              <a:t> klassifizierte Bilder mitgebracht (für alle ohne Bilder, haben wir auch Bilddatensätze vorbereitet)</a:t>
            </a:r>
          </a:p>
          <a:p>
            <a:pPr marL="171450" indent="-171450">
              <a:buFontTx/>
              <a:buChar char="-"/>
            </a:pPr>
            <a:r>
              <a:rPr lang="de-DE" baseline="0" dirty="0" smtClean="0"/>
              <a:t>Ihr werdet ein tiefes neuronales Netz trainieren, um solche und ähnliche Bilder klassifizieren zu können</a:t>
            </a:r>
          </a:p>
          <a:p>
            <a:pPr marL="171450" indent="-171450">
              <a:buFontTx/>
              <a:buChar char="-"/>
            </a:pPr>
            <a:r>
              <a:rPr lang="de-DE" baseline="0" dirty="0" smtClean="0"/>
              <a:t>Wir benutzen dafür einen </a:t>
            </a:r>
            <a:r>
              <a:rPr lang="de-DE" baseline="0" dirty="0" err="1" smtClean="0"/>
              <a:t>Technologiestack</a:t>
            </a:r>
            <a:r>
              <a:rPr lang="de-DE" baseline="0" dirty="0" smtClean="0"/>
              <a:t>, den ihr vor dem Workshop vorbereitet habt</a:t>
            </a:r>
          </a:p>
          <a:p>
            <a:pPr marL="171450" indent="-171450">
              <a:buFontTx/>
              <a:buChar char="-"/>
            </a:pPr>
            <a:r>
              <a:rPr lang="de-DE" baseline="0" dirty="0" smtClean="0"/>
              <a:t>Frage: wer hat den </a:t>
            </a:r>
            <a:r>
              <a:rPr lang="de-DE" baseline="0" dirty="0" err="1" smtClean="0"/>
              <a:t>Technologiestack</a:t>
            </a:r>
            <a:r>
              <a:rPr lang="de-DE" baseline="0" dirty="0" smtClean="0"/>
              <a:t> vorbereitet?</a:t>
            </a:r>
          </a:p>
          <a:p>
            <a:pPr marL="171450" indent="-171450">
              <a:buFontTx/>
              <a:buChar char="-"/>
            </a:pPr>
            <a:r>
              <a:rPr lang="de-DE" dirty="0" smtClean="0"/>
              <a:t>Google</a:t>
            </a:r>
            <a:r>
              <a:rPr lang="de-DE" baseline="0" dirty="0" smtClean="0"/>
              <a:t> Cloud &gt; Infrastruktur </a:t>
            </a:r>
            <a:r>
              <a:rPr lang="de-DE" baseline="0" dirty="0" err="1" smtClean="0"/>
              <a:t>as</a:t>
            </a:r>
            <a:r>
              <a:rPr lang="de-DE" baseline="0" dirty="0" smtClean="0"/>
              <a:t> a Service, sehr leistungsfähige Rechner, CPU/RAM und insbesondere GPU!</a:t>
            </a:r>
          </a:p>
          <a:p>
            <a:pPr marL="171450" indent="-171450">
              <a:buFontTx/>
              <a:buChar char="-"/>
            </a:pPr>
            <a:r>
              <a:rPr lang="de-DE" baseline="0" dirty="0" smtClean="0"/>
              <a:t>Python: im Bereich ML und besonders neuronale Netze die am weitesten verbreitete Programmiersprache</a:t>
            </a:r>
          </a:p>
          <a:p>
            <a:pPr marL="171450" indent="-171450">
              <a:buFontTx/>
              <a:buChar char="-"/>
            </a:pPr>
            <a:r>
              <a:rPr lang="de-DE" baseline="0" dirty="0" err="1" smtClean="0"/>
              <a:t>PyTorch</a:t>
            </a:r>
            <a:r>
              <a:rPr lang="de-DE" baseline="0" dirty="0" smtClean="0"/>
              <a:t>: ein von Facebook geschriebenes Framework für neuronale Netze (aktuell weiter verbreitet: </a:t>
            </a:r>
            <a:r>
              <a:rPr lang="de-DE" baseline="0" dirty="0" err="1" smtClean="0"/>
              <a:t>TensorFlow</a:t>
            </a:r>
            <a:r>
              <a:rPr lang="de-DE" baseline="0" dirty="0" smtClean="0"/>
              <a:t> von Google)</a:t>
            </a:r>
          </a:p>
          <a:p>
            <a:pPr marL="171450" indent="-171450">
              <a:buFontTx/>
              <a:buChar char="-"/>
            </a:pPr>
            <a:r>
              <a:rPr lang="de-DE" baseline="0" dirty="0" smtClean="0"/>
              <a:t>fast.ai: ein Wrapper (und ein Online-Kurs), der die Handhabung von </a:t>
            </a:r>
            <a:r>
              <a:rPr lang="de-DE" baseline="0" dirty="0" err="1" smtClean="0"/>
              <a:t>PyTorch</a:t>
            </a:r>
            <a:r>
              <a:rPr lang="de-DE" baseline="0" dirty="0" smtClean="0"/>
              <a:t> stark vereinfacht und Best Practices bündelt (weit verbreitete Alternative u.a. für </a:t>
            </a:r>
            <a:r>
              <a:rPr lang="de-DE" baseline="0" dirty="0" err="1" smtClean="0"/>
              <a:t>TensorFlow</a:t>
            </a:r>
            <a:r>
              <a:rPr lang="de-DE" baseline="0" dirty="0" smtClean="0"/>
              <a:t>: </a:t>
            </a:r>
            <a:r>
              <a:rPr lang="de-DE" baseline="0" dirty="0" err="1" smtClean="0"/>
              <a:t>Keras</a:t>
            </a:r>
            <a:r>
              <a:rPr lang="de-DE" baseline="0" dirty="0" smtClean="0"/>
              <a:t>)</a:t>
            </a:r>
          </a:p>
          <a:p>
            <a:pPr marL="171450" indent="-171450">
              <a:buFontTx/>
              <a:buChar char="-"/>
            </a:pPr>
            <a:r>
              <a:rPr lang="de-DE" baseline="0" dirty="0" err="1" smtClean="0"/>
              <a:t>Jupyter</a:t>
            </a:r>
            <a:r>
              <a:rPr lang="de-DE" baseline="0" dirty="0" smtClean="0"/>
              <a:t> Notebook: das Front-End mit dem wir Code schreiben, ausprobieren und Ergebnisse visualisieren</a:t>
            </a:r>
          </a:p>
          <a:p>
            <a:pPr marL="171450" indent="-171450">
              <a:buFontTx/>
              <a:buChar char="-"/>
            </a:pPr>
            <a:r>
              <a:rPr lang="de-DE" baseline="0" dirty="0" smtClean="0"/>
              <a:t>Ziel für den Workshop: jeder Teilnehmer hat eine Web-App, die er auf seinem Handy nutzen kann, um Bilder zu klassifizieren</a:t>
            </a:r>
            <a:endParaRPr lang="de-DE" dirty="0"/>
          </a:p>
        </p:txBody>
      </p:sp>
      <p:sp>
        <p:nvSpPr>
          <p:cNvPr id="4" name="Foliennummernplatzhalter 3"/>
          <p:cNvSpPr>
            <a:spLocks noGrp="1"/>
          </p:cNvSpPr>
          <p:nvPr>
            <p:ph type="sldNum" sz="quarter" idx="10"/>
          </p:nvPr>
        </p:nvSpPr>
        <p:spPr/>
        <p:txBody>
          <a:bodyPr/>
          <a:lstStyle/>
          <a:p>
            <a:fld id="{35FF68A2-8B59-4407-B02A-7B4C7DD9315A}" type="slidenum">
              <a:rPr lang="de-DE" smtClean="0"/>
              <a:t>3</a:t>
            </a:fld>
            <a:endParaRPr lang="de-DE" dirty="0"/>
          </a:p>
        </p:txBody>
      </p:sp>
    </p:spTree>
    <p:extLst>
      <p:ext uri="{BB962C8B-B14F-4D97-AF65-F5344CB8AC3E}">
        <p14:creationId xmlns:p14="http://schemas.microsoft.com/office/powerpoint/2010/main" val="10973347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dirty="0" smtClean="0"/>
              <a:t>Max-Pooling</a:t>
            </a:r>
          </a:p>
          <a:p>
            <a:pPr marL="171450" indent="-171450">
              <a:buFontTx/>
              <a:buChar char="-"/>
            </a:pPr>
            <a:r>
              <a:rPr lang="de-DE" dirty="0" smtClean="0"/>
              <a:t>Average-Pooling</a:t>
            </a:r>
          </a:p>
          <a:p>
            <a:pPr marL="171450" indent="-171450">
              <a:buFontTx/>
              <a:buChar char="-"/>
            </a:pPr>
            <a:r>
              <a:rPr lang="de-DE" dirty="0" smtClean="0"/>
              <a:t>Folge-Berechnungen werden einfacher</a:t>
            </a:r>
            <a:r>
              <a:rPr lang="de-DE" baseline="0" dirty="0" smtClean="0"/>
              <a:t> (weniger Speicher und Rechenleistung notwendig)</a:t>
            </a:r>
            <a:endParaRPr lang="de-DE" dirty="0" smtClean="0"/>
          </a:p>
          <a:p>
            <a:pPr marL="171450" indent="-171450">
              <a:buFontTx/>
              <a:buChar char="-"/>
            </a:pPr>
            <a:endParaRPr lang="de-DE" dirty="0"/>
          </a:p>
        </p:txBody>
      </p:sp>
      <p:sp>
        <p:nvSpPr>
          <p:cNvPr id="4" name="Foliennummernplatzhalter 3"/>
          <p:cNvSpPr>
            <a:spLocks noGrp="1"/>
          </p:cNvSpPr>
          <p:nvPr>
            <p:ph type="sldNum" sz="quarter" idx="10"/>
          </p:nvPr>
        </p:nvSpPr>
        <p:spPr/>
        <p:txBody>
          <a:bodyPr/>
          <a:lstStyle/>
          <a:p>
            <a:fld id="{35FF68A2-8B59-4407-B02A-7B4C7DD9315A}" type="slidenum">
              <a:rPr lang="de-DE" smtClean="0"/>
              <a:t>30</a:t>
            </a:fld>
            <a:endParaRPr lang="de-DE" dirty="0"/>
          </a:p>
        </p:txBody>
      </p:sp>
    </p:spTree>
    <p:extLst>
      <p:ext uri="{BB962C8B-B14F-4D97-AF65-F5344CB8AC3E}">
        <p14:creationId xmlns:p14="http://schemas.microsoft.com/office/powerpoint/2010/main" val="5946489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http://scs.ryerson.ca/~aharley/vis/conv/</a:t>
            </a:r>
          </a:p>
          <a:p>
            <a:endParaRPr lang="de-DE" dirty="0" smtClean="0"/>
          </a:p>
          <a:p>
            <a:r>
              <a:rPr lang="de-DE" dirty="0" smtClean="0"/>
              <a:t>Die Filter in der zweiten Schicht sind</a:t>
            </a:r>
            <a:r>
              <a:rPr lang="de-DE" baseline="0" dirty="0" smtClean="0"/>
              <a:t> „schräg“, da sie nicht vollständig verbunden sind.</a:t>
            </a:r>
            <a:endParaRPr lang="de-DE" dirty="0"/>
          </a:p>
        </p:txBody>
      </p:sp>
      <p:sp>
        <p:nvSpPr>
          <p:cNvPr id="4" name="Foliennummernplatzhalter 3"/>
          <p:cNvSpPr>
            <a:spLocks noGrp="1"/>
          </p:cNvSpPr>
          <p:nvPr>
            <p:ph type="sldNum" sz="quarter" idx="10"/>
          </p:nvPr>
        </p:nvSpPr>
        <p:spPr/>
        <p:txBody>
          <a:bodyPr/>
          <a:lstStyle/>
          <a:p>
            <a:fld id="{35FF68A2-8B59-4407-B02A-7B4C7DD9315A}" type="slidenum">
              <a:rPr lang="de-DE" smtClean="0"/>
              <a:t>31</a:t>
            </a:fld>
            <a:endParaRPr lang="de-DE" dirty="0"/>
          </a:p>
        </p:txBody>
      </p:sp>
    </p:spTree>
    <p:extLst>
      <p:ext uri="{BB962C8B-B14F-4D97-AF65-F5344CB8AC3E}">
        <p14:creationId xmlns:p14="http://schemas.microsoft.com/office/powerpoint/2010/main" val="33868784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35FF68A2-8B59-4407-B02A-7B4C7DD9315A}" type="slidenum">
              <a:rPr lang="de-DE" smtClean="0"/>
              <a:t>33</a:t>
            </a:fld>
            <a:endParaRPr lang="de-DE" dirty="0"/>
          </a:p>
        </p:txBody>
      </p:sp>
    </p:spTree>
    <p:extLst>
      <p:ext uri="{BB962C8B-B14F-4D97-AF65-F5344CB8AC3E}">
        <p14:creationId xmlns:p14="http://schemas.microsoft.com/office/powerpoint/2010/main" val="40093481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35FF68A2-8B59-4407-B02A-7B4C7DD9315A}" type="slidenum">
              <a:rPr lang="de-DE" smtClean="0"/>
              <a:t>34</a:t>
            </a:fld>
            <a:endParaRPr lang="de-DE" dirty="0"/>
          </a:p>
        </p:txBody>
      </p:sp>
    </p:spTree>
    <p:extLst>
      <p:ext uri="{BB962C8B-B14F-4D97-AF65-F5344CB8AC3E}">
        <p14:creationId xmlns:p14="http://schemas.microsoft.com/office/powerpoint/2010/main" val="250536148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kern="1200" dirty="0" smtClean="0">
                <a:solidFill>
                  <a:schemeClr val="tx1"/>
                </a:solidFill>
                <a:effectLst/>
                <a:latin typeface="+mn-lt"/>
                <a:ea typeface="+mn-ea"/>
                <a:cs typeface="+mn-cs"/>
              </a:rPr>
              <a:t>LR zu hoch, LR zu niedrig, passende LR mit dem LR-Finder finden</a:t>
            </a:r>
            <a:endParaRPr lang="de-DE" dirty="0"/>
          </a:p>
        </p:txBody>
      </p:sp>
      <p:sp>
        <p:nvSpPr>
          <p:cNvPr id="4" name="Foliennummernplatzhalter 3"/>
          <p:cNvSpPr>
            <a:spLocks noGrp="1"/>
          </p:cNvSpPr>
          <p:nvPr>
            <p:ph type="sldNum" sz="quarter" idx="10"/>
          </p:nvPr>
        </p:nvSpPr>
        <p:spPr/>
        <p:txBody>
          <a:bodyPr/>
          <a:lstStyle/>
          <a:p>
            <a:fld id="{35FF68A2-8B59-4407-B02A-7B4C7DD9315A}" type="slidenum">
              <a:rPr lang="de-DE" smtClean="0"/>
              <a:t>37</a:t>
            </a:fld>
            <a:endParaRPr lang="de-DE" dirty="0"/>
          </a:p>
        </p:txBody>
      </p:sp>
    </p:spTree>
    <p:extLst>
      <p:ext uri="{BB962C8B-B14F-4D97-AF65-F5344CB8AC3E}">
        <p14:creationId xmlns:p14="http://schemas.microsoft.com/office/powerpoint/2010/main" val="144830847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 Mit Stochastic Gradient Descent wird das Minimum gefunden</a:t>
            </a:r>
          </a:p>
        </p:txBody>
      </p:sp>
      <p:sp>
        <p:nvSpPr>
          <p:cNvPr id="4" name="Foliennummernplatzhalter 3"/>
          <p:cNvSpPr>
            <a:spLocks noGrp="1"/>
          </p:cNvSpPr>
          <p:nvPr>
            <p:ph type="sldNum" sz="quarter" idx="5"/>
          </p:nvPr>
        </p:nvSpPr>
        <p:spPr/>
        <p:txBody>
          <a:bodyPr/>
          <a:lstStyle/>
          <a:p>
            <a:fld id="{35FF68A2-8B59-4407-B02A-7B4C7DD9315A}" type="slidenum">
              <a:rPr lang="de-DE" smtClean="0"/>
              <a:t>38</a:t>
            </a:fld>
            <a:endParaRPr lang="de-DE" dirty="0"/>
          </a:p>
        </p:txBody>
      </p:sp>
    </p:spTree>
    <p:extLst>
      <p:ext uri="{BB962C8B-B14F-4D97-AF65-F5344CB8AC3E}">
        <p14:creationId xmlns:p14="http://schemas.microsoft.com/office/powerpoint/2010/main" val="62517825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35FF68A2-8B59-4407-B02A-7B4C7DD9315A}" type="slidenum">
              <a:rPr lang="de-DE" smtClean="0"/>
              <a:t>39</a:t>
            </a:fld>
            <a:endParaRPr lang="de-DE" dirty="0"/>
          </a:p>
        </p:txBody>
      </p:sp>
    </p:spTree>
    <p:extLst>
      <p:ext uri="{BB962C8B-B14F-4D97-AF65-F5344CB8AC3E}">
        <p14:creationId xmlns:p14="http://schemas.microsoft.com/office/powerpoint/2010/main" val="156129351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 https://playground.tensorflow.org/#activation=sigmoid&amp;batchSize=10&amp;dataset=circle&amp;regDataset=reg-plane&amp;learningRate=0.03&amp;regularizationRate=0&amp;noise=0&amp;networkShape=4,2&amp;seed=0.78772&amp;showTestData=false&amp;discretize=false&amp;percTrainData=50&amp;x=true&amp;y=true&amp;xTimesY=false&amp;xSquared=false&amp;ySquared=false&amp;cosX=false&amp;sinX=false&amp;cosY=false&amp;sinY=false&amp;collectStats=false&amp;problem=classification&amp;initZero=false&amp;hideText=false</a:t>
            </a:r>
          </a:p>
        </p:txBody>
      </p:sp>
      <p:sp>
        <p:nvSpPr>
          <p:cNvPr id="4" name="Foliennummernplatzhalter 3"/>
          <p:cNvSpPr>
            <a:spLocks noGrp="1"/>
          </p:cNvSpPr>
          <p:nvPr>
            <p:ph type="sldNum" sz="quarter" idx="5"/>
          </p:nvPr>
        </p:nvSpPr>
        <p:spPr/>
        <p:txBody>
          <a:bodyPr/>
          <a:lstStyle/>
          <a:p>
            <a:fld id="{35FF68A2-8B59-4407-B02A-7B4C7DD9315A}" type="slidenum">
              <a:rPr lang="de-DE" smtClean="0"/>
              <a:t>40</a:t>
            </a:fld>
            <a:endParaRPr lang="de-DE" dirty="0"/>
          </a:p>
        </p:txBody>
      </p:sp>
    </p:spTree>
    <p:extLst>
      <p:ext uri="{BB962C8B-B14F-4D97-AF65-F5344CB8AC3E}">
        <p14:creationId xmlns:p14="http://schemas.microsoft.com/office/powerpoint/2010/main" val="192858517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 https://playground.tensorflow.org/#activation=sigmoid&amp;batchSize=10&amp;dataset=circle&amp;regDataset=reg-plane&amp;learningRate=3&amp;regularizationRate=0&amp;noise=0&amp;networkShape=4,2&amp;seed=0.78772&amp;showTestData=false&amp;discretize=false&amp;percTrainData=50&amp;x=true&amp;y=true&amp;xTimesY=false&amp;xSquared=false&amp;ySquared=false&amp;cosX=false&amp;sinX=false&amp;cosY=false&amp;sinY=false&amp;collectStats=false&amp;problem=classification&amp;initZero=false&amp;hideText=false</a:t>
            </a:r>
          </a:p>
        </p:txBody>
      </p:sp>
      <p:sp>
        <p:nvSpPr>
          <p:cNvPr id="4" name="Foliennummernplatzhalter 3"/>
          <p:cNvSpPr>
            <a:spLocks noGrp="1"/>
          </p:cNvSpPr>
          <p:nvPr>
            <p:ph type="sldNum" sz="quarter" idx="5"/>
          </p:nvPr>
        </p:nvSpPr>
        <p:spPr/>
        <p:txBody>
          <a:bodyPr/>
          <a:lstStyle/>
          <a:p>
            <a:fld id="{35FF68A2-8B59-4407-B02A-7B4C7DD9315A}" type="slidenum">
              <a:rPr lang="de-DE" smtClean="0"/>
              <a:t>41</a:t>
            </a:fld>
            <a:endParaRPr lang="de-DE" dirty="0"/>
          </a:p>
        </p:txBody>
      </p:sp>
    </p:spTree>
    <p:extLst>
      <p:ext uri="{BB962C8B-B14F-4D97-AF65-F5344CB8AC3E}">
        <p14:creationId xmlns:p14="http://schemas.microsoft.com/office/powerpoint/2010/main" val="327117328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06-learning-rate</a:t>
            </a:r>
          </a:p>
        </p:txBody>
      </p:sp>
      <p:sp>
        <p:nvSpPr>
          <p:cNvPr id="4" name="Foliennummernplatzhalter 3"/>
          <p:cNvSpPr>
            <a:spLocks noGrp="1"/>
          </p:cNvSpPr>
          <p:nvPr>
            <p:ph type="sldNum" sz="quarter" idx="5"/>
          </p:nvPr>
        </p:nvSpPr>
        <p:spPr/>
        <p:txBody>
          <a:bodyPr/>
          <a:lstStyle/>
          <a:p>
            <a:fld id="{35FF68A2-8B59-4407-B02A-7B4C7DD9315A}" type="slidenum">
              <a:rPr lang="de-DE" smtClean="0"/>
              <a:t>42</a:t>
            </a:fld>
            <a:endParaRPr lang="de-DE" dirty="0"/>
          </a:p>
        </p:txBody>
      </p:sp>
    </p:spTree>
    <p:extLst>
      <p:ext uri="{BB962C8B-B14F-4D97-AF65-F5344CB8AC3E}">
        <p14:creationId xmlns:p14="http://schemas.microsoft.com/office/powerpoint/2010/main" val="776724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dirty="0"/>
              <a:t>Input</a:t>
            </a:r>
            <a:r>
              <a:rPr lang="de-DE" baseline="0" dirty="0"/>
              <a:t> Layer: Inputdaten werden in einen numerischen Vektor codiert. Für Bilder z.B. je Pixel drei Werte für rot, grün und blau.</a:t>
            </a:r>
          </a:p>
          <a:p>
            <a:pPr marL="171450" indent="-171450">
              <a:buFontTx/>
              <a:buChar char="-"/>
            </a:pPr>
            <a:r>
              <a:rPr lang="de-DE" baseline="0" dirty="0"/>
              <a:t>Hidden Layers: die Eingangs-Werte werden durch verschiedenen Schichten geschickt, die die Werte transformieren. Anzahl, Größe und Verbindungen variieren. Die Basis für die Transformationen sind Neuronen, die Werte von anderen Neuronen „empfangen“ und selbst wiederum Werte an andere Neuronen „weiterschicken“.</a:t>
            </a:r>
          </a:p>
          <a:p>
            <a:pPr marL="171450" indent="-171450">
              <a:buFontTx/>
              <a:buChar char="-"/>
            </a:pPr>
            <a:r>
              <a:rPr lang="de-DE" baseline="0" dirty="0"/>
              <a:t>Output Layer: Kann mehr als ein Output-Neuron enthalten. Das gewünschte Ergebnis wird wieder als numerischer Vektor codiert. Bei Klassifizierungen z.B. oft eine Zahl je Klasse. Wenn wir Bilder generieren wollten z.B. je Pixel drei Werte für rot, grün und blau. </a:t>
            </a:r>
          </a:p>
          <a:p>
            <a:pPr marL="171450" indent="-171450">
              <a:buFontTx/>
              <a:buChar char="-"/>
            </a:pPr>
            <a:r>
              <a:rPr lang="de-DE" baseline="0" dirty="0"/>
              <a:t>Nächste Folie: Wie funktioniert ein Neuron</a:t>
            </a:r>
            <a:endParaRPr lang="de-DE" dirty="0"/>
          </a:p>
        </p:txBody>
      </p:sp>
      <p:sp>
        <p:nvSpPr>
          <p:cNvPr id="4" name="Foliennummernplatzhalter 3"/>
          <p:cNvSpPr>
            <a:spLocks noGrp="1"/>
          </p:cNvSpPr>
          <p:nvPr>
            <p:ph type="sldNum" sz="quarter" idx="10"/>
          </p:nvPr>
        </p:nvSpPr>
        <p:spPr/>
        <p:txBody>
          <a:bodyPr/>
          <a:lstStyle/>
          <a:p>
            <a:fld id="{35FF68A2-8B59-4407-B02A-7B4C7DD9315A}" type="slidenum">
              <a:rPr lang="de-DE" smtClean="0"/>
              <a:t>12</a:t>
            </a:fld>
            <a:endParaRPr lang="de-DE" dirty="0"/>
          </a:p>
        </p:txBody>
      </p:sp>
    </p:spTree>
    <p:extLst>
      <p:ext uri="{BB962C8B-B14F-4D97-AF65-F5344CB8AC3E}">
        <p14:creationId xmlns:p14="http://schemas.microsoft.com/office/powerpoint/2010/main" val="58145890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smtClean="0"/>
              <a:t>Readme</a:t>
            </a:r>
            <a:r>
              <a:rPr lang="de-DE" dirty="0" smtClean="0"/>
              <a:t> in </a:t>
            </a:r>
            <a:r>
              <a:rPr lang="de-DE" dirty="0" err="1" smtClean="0"/>
              <a:t>Jupyter</a:t>
            </a:r>
            <a:r>
              <a:rPr lang="de-DE" dirty="0" smtClean="0"/>
              <a:t> zeigen</a:t>
            </a:r>
            <a:endParaRPr lang="de-DE" dirty="0"/>
          </a:p>
        </p:txBody>
      </p:sp>
      <p:sp>
        <p:nvSpPr>
          <p:cNvPr id="4" name="Foliennummernplatzhalter 3"/>
          <p:cNvSpPr>
            <a:spLocks noGrp="1"/>
          </p:cNvSpPr>
          <p:nvPr>
            <p:ph type="sldNum" sz="quarter" idx="10"/>
          </p:nvPr>
        </p:nvSpPr>
        <p:spPr/>
        <p:txBody>
          <a:bodyPr/>
          <a:lstStyle/>
          <a:p>
            <a:fld id="{35FF68A2-8B59-4407-B02A-7B4C7DD9315A}" type="slidenum">
              <a:rPr lang="de-DE" smtClean="0"/>
              <a:t>43</a:t>
            </a:fld>
            <a:endParaRPr lang="de-DE" dirty="0"/>
          </a:p>
        </p:txBody>
      </p:sp>
    </p:spTree>
    <p:extLst>
      <p:ext uri="{BB962C8B-B14F-4D97-AF65-F5344CB8AC3E}">
        <p14:creationId xmlns:p14="http://schemas.microsoft.com/office/powerpoint/2010/main" val="226561898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Seit 2012 </a:t>
            </a:r>
            <a:r>
              <a:rPr lang="de-DE" dirty="0" err="1" smtClean="0"/>
              <a:t>Convolutional</a:t>
            </a:r>
            <a:r>
              <a:rPr lang="de-DE" dirty="0" smtClean="0"/>
              <a:t> Networks</a:t>
            </a:r>
            <a:endParaRPr lang="de-DE" dirty="0"/>
          </a:p>
        </p:txBody>
      </p:sp>
      <p:sp>
        <p:nvSpPr>
          <p:cNvPr id="4" name="Foliennummernplatzhalter 3"/>
          <p:cNvSpPr>
            <a:spLocks noGrp="1"/>
          </p:cNvSpPr>
          <p:nvPr>
            <p:ph type="sldNum" sz="quarter" idx="10"/>
          </p:nvPr>
        </p:nvSpPr>
        <p:spPr/>
        <p:txBody>
          <a:bodyPr/>
          <a:lstStyle/>
          <a:p>
            <a:fld id="{35FF68A2-8B59-4407-B02A-7B4C7DD9315A}" type="slidenum">
              <a:rPr lang="de-DE" smtClean="0"/>
              <a:t>46</a:t>
            </a:fld>
            <a:endParaRPr lang="de-DE" dirty="0"/>
          </a:p>
        </p:txBody>
      </p:sp>
    </p:spTree>
    <p:extLst>
      <p:ext uri="{BB962C8B-B14F-4D97-AF65-F5344CB8AC3E}">
        <p14:creationId xmlns:p14="http://schemas.microsoft.com/office/powerpoint/2010/main" val="369542565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dirty="0"/>
              <a:t>Überleitung: Objektklassifikation so wie vorgestellt entspricht im Prinzip dem State of the Art</a:t>
            </a:r>
          </a:p>
          <a:p>
            <a:pPr marL="171450" indent="-171450">
              <a:buFontTx/>
              <a:buChar char="-"/>
            </a:pPr>
            <a:endParaRPr lang="de-DE" dirty="0"/>
          </a:p>
        </p:txBody>
      </p:sp>
      <p:sp>
        <p:nvSpPr>
          <p:cNvPr id="4" name="Foliennummernplatzhalter 3"/>
          <p:cNvSpPr>
            <a:spLocks noGrp="1"/>
          </p:cNvSpPr>
          <p:nvPr>
            <p:ph type="sldNum" sz="quarter" idx="5"/>
          </p:nvPr>
        </p:nvSpPr>
        <p:spPr/>
        <p:txBody>
          <a:bodyPr/>
          <a:lstStyle/>
          <a:p>
            <a:fld id="{35FF68A2-8B59-4407-B02A-7B4C7DD9315A}" type="slidenum">
              <a:rPr lang="de-DE" smtClean="0"/>
              <a:t>47</a:t>
            </a:fld>
            <a:endParaRPr lang="de-DE" dirty="0"/>
          </a:p>
        </p:txBody>
      </p:sp>
    </p:spTree>
    <p:extLst>
      <p:ext uri="{BB962C8B-B14F-4D97-AF65-F5344CB8AC3E}">
        <p14:creationId xmlns:p14="http://schemas.microsoft.com/office/powerpoint/2010/main" val="209411358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 Unüberwachtes Lernen (mit Generator und Discriminator Netzwerk) mit dem Ziel, ein möglichst realistisches Ergebnis zu generieren, z.b. Gesichter, hochauflösende Bilder, Simulationen…</a:t>
            </a:r>
          </a:p>
          <a:p>
            <a:endParaRPr lang="de-DE" dirty="0"/>
          </a:p>
        </p:txBody>
      </p:sp>
      <p:sp>
        <p:nvSpPr>
          <p:cNvPr id="4" name="Foliennummernplatzhalter 3"/>
          <p:cNvSpPr>
            <a:spLocks noGrp="1"/>
          </p:cNvSpPr>
          <p:nvPr>
            <p:ph type="sldNum" sz="quarter" idx="5"/>
          </p:nvPr>
        </p:nvSpPr>
        <p:spPr/>
        <p:txBody>
          <a:bodyPr/>
          <a:lstStyle/>
          <a:p>
            <a:fld id="{35FF68A2-8B59-4407-B02A-7B4C7DD9315A}" type="slidenum">
              <a:rPr lang="de-DE" smtClean="0"/>
              <a:t>50</a:t>
            </a:fld>
            <a:endParaRPr lang="de-DE" dirty="0"/>
          </a:p>
        </p:txBody>
      </p:sp>
    </p:spTree>
    <p:extLst>
      <p:ext uri="{BB962C8B-B14F-4D97-AF65-F5344CB8AC3E}">
        <p14:creationId xmlns:p14="http://schemas.microsoft.com/office/powerpoint/2010/main" val="158564810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 Das Netzwerk wird trainiert, indem es Aktionen ausführt, und abhängig von dem Ergebnis der Aktionen über eine Reward Function eine Belohnung oder eine Strafe bekommt</a:t>
            </a:r>
          </a:p>
          <a:p>
            <a:endParaRPr lang="de-DE" dirty="0"/>
          </a:p>
        </p:txBody>
      </p:sp>
      <p:sp>
        <p:nvSpPr>
          <p:cNvPr id="4" name="Foliennummernplatzhalter 3"/>
          <p:cNvSpPr>
            <a:spLocks noGrp="1"/>
          </p:cNvSpPr>
          <p:nvPr>
            <p:ph type="sldNum" sz="quarter" idx="5"/>
          </p:nvPr>
        </p:nvSpPr>
        <p:spPr/>
        <p:txBody>
          <a:bodyPr/>
          <a:lstStyle/>
          <a:p>
            <a:fld id="{35FF68A2-8B59-4407-B02A-7B4C7DD9315A}" type="slidenum">
              <a:rPr lang="de-DE" smtClean="0"/>
              <a:t>51</a:t>
            </a:fld>
            <a:endParaRPr lang="de-DE" dirty="0"/>
          </a:p>
        </p:txBody>
      </p:sp>
    </p:spTree>
    <p:extLst>
      <p:ext uri="{BB962C8B-B14F-4D97-AF65-F5344CB8AC3E}">
        <p14:creationId xmlns:p14="http://schemas.microsoft.com/office/powerpoint/2010/main" val="247068257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 Nachteil: Capsule Networks sind im Moment noch sehr langsam</a:t>
            </a:r>
          </a:p>
        </p:txBody>
      </p:sp>
      <p:sp>
        <p:nvSpPr>
          <p:cNvPr id="4" name="Foliennummernplatzhalter 3"/>
          <p:cNvSpPr>
            <a:spLocks noGrp="1"/>
          </p:cNvSpPr>
          <p:nvPr>
            <p:ph type="sldNum" sz="quarter" idx="5"/>
          </p:nvPr>
        </p:nvSpPr>
        <p:spPr/>
        <p:txBody>
          <a:bodyPr/>
          <a:lstStyle/>
          <a:p>
            <a:fld id="{35FF68A2-8B59-4407-B02A-7B4C7DD9315A}" type="slidenum">
              <a:rPr lang="de-DE" smtClean="0"/>
              <a:t>52</a:t>
            </a:fld>
            <a:endParaRPr lang="de-DE" dirty="0"/>
          </a:p>
        </p:txBody>
      </p:sp>
    </p:spTree>
    <p:extLst>
      <p:ext uri="{BB962C8B-B14F-4D97-AF65-F5344CB8AC3E}">
        <p14:creationId xmlns:p14="http://schemas.microsoft.com/office/powerpoint/2010/main" val="335996362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35FF68A2-8B59-4407-B02A-7B4C7DD9315A}" type="slidenum">
              <a:rPr lang="de-DE" smtClean="0"/>
              <a:t>53</a:t>
            </a:fld>
            <a:endParaRPr lang="de-DE" dirty="0"/>
          </a:p>
        </p:txBody>
      </p:sp>
    </p:spTree>
    <p:extLst>
      <p:ext uri="{BB962C8B-B14F-4D97-AF65-F5344CB8AC3E}">
        <p14:creationId xmlns:p14="http://schemas.microsoft.com/office/powerpoint/2010/main" val="268420674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dirty="0" err="1" smtClean="0"/>
              <a:t>Lessons-Learned</a:t>
            </a:r>
            <a:r>
              <a:rPr lang="de-DE" dirty="0" smtClean="0"/>
              <a:t> (alle schreiben etwas auf ein Flip)</a:t>
            </a:r>
          </a:p>
          <a:p>
            <a:pPr marL="171450" indent="-171450">
              <a:buFontTx/>
              <a:buChar char="-"/>
            </a:pPr>
            <a:r>
              <a:rPr lang="de-DE" dirty="0" smtClean="0"/>
              <a:t>Handy-App Beispiele (6 Teilnehmende jeweils 15</a:t>
            </a:r>
            <a:r>
              <a:rPr lang="de-DE" baseline="0" dirty="0" smtClean="0"/>
              <a:t> Minuten</a:t>
            </a:r>
            <a:r>
              <a:rPr lang="de-DE" dirty="0" smtClean="0"/>
              <a:t>), Flip vorbereiten, Absprache </a:t>
            </a:r>
            <a:r>
              <a:rPr lang="de-DE" baseline="0" dirty="0" smtClean="0"/>
              <a:t>wer wann zeigt</a:t>
            </a:r>
            <a:endParaRPr lang="de-DE" dirty="0" smtClean="0"/>
          </a:p>
          <a:p>
            <a:pPr marL="171450" indent="-171450">
              <a:buFontTx/>
              <a:buChar char="-"/>
            </a:pPr>
            <a:r>
              <a:rPr lang="de-DE" dirty="0" smtClean="0"/>
              <a:t>CNN-Visualisierung (3</a:t>
            </a:r>
            <a:r>
              <a:rPr lang="de-DE" baseline="0" dirty="0" smtClean="0"/>
              <a:t> Teilnehmende jeweils 15 Minuten), Absprache wer wann zeigt</a:t>
            </a:r>
          </a:p>
        </p:txBody>
      </p:sp>
      <p:sp>
        <p:nvSpPr>
          <p:cNvPr id="4" name="Foliennummernplatzhalter 3"/>
          <p:cNvSpPr>
            <a:spLocks noGrp="1"/>
          </p:cNvSpPr>
          <p:nvPr>
            <p:ph type="sldNum" sz="quarter" idx="10"/>
          </p:nvPr>
        </p:nvSpPr>
        <p:spPr/>
        <p:txBody>
          <a:bodyPr/>
          <a:lstStyle/>
          <a:p>
            <a:fld id="{35FF68A2-8B59-4407-B02A-7B4C7DD9315A}" type="slidenum">
              <a:rPr lang="de-DE" smtClean="0"/>
              <a:t>54</a:t>
            </a:fld>
            <a:endParaRPr lang="de-DE" dirty="0"/>
          </a:p>
        </p:txBody>
      </p:sp>
    </p:spTree>
    <p:extLst>
      <p:ext uri="{BB962C8B-B14F-4D97-AF65-F5344CB8AC3E}">
        <p14:creationId xmlns:p14="http://schemas.microsoft.com/office/powerpoint/2010/main" val="20934828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baseline="0" dirty="0"/>
              <a:t>Die Werte werden unterschiedlich stark gewichtet</a:t>
            </a:r>
          </a:p>
          <a:p>
            <a:pPr marL="171450" indent="-171450">
              <a:buFontTx/>
              <a:buChar char="-"/>
            </a:pPr>
            <a:r>
              <a:rPr lang="de-DE" baseline="0" dirty="0"/>
              <a:t>Es wird eine gewichtete Summe gebildet</a:t>
            </a:r>
          </a:p>
          <a:p>
            <a:pPr marL="171450" indent="-171450">
              <a:buFontTx/>
              <a:buChar char="-"/>
            </a:pPr>
            <a:r>
              <a:rPr lang="de-DE" baseline="0" dirty="0"/>
              <a:t>Der Output eines Neurons wird mittels einer Aktivierungsfunktion sigma ermittelt, die der gewichteten Summe einen Output-Wert zuordnet. </a:t>
            </a:r>
          </a:p>
          <a:p>
            <a:pPr marL="171450" indent="-171450">
              <a:buFontTx/>
              <a:buChar char="-"/>
            </a:pPr>
            <a:r>
              <a:rPr lang="de-DE" baseline="0" dirty="0"/>
              <a:t>Der Output eines Neurons lässt sich als Matrixmultiplikation und Berechnung der Aktivierungsfunktion darstellen</a:t>
            </a:r>
          </a:p>
          <a:p>
            <a:pPr marL="171450" indent="-171450">
              <a:buFontTx/>
              <a:buChar char="-"/>
            </a:pPr>
            <a:r>
              <a:rPr lang="de-DE" baseline="0" dirty="0"/>
              <a:t>Beim Training eines Netzes werden die Gewichte aller Neuronen bestimmt</a:t>
            </a:r>
          </a:p>
          <a:p>
            <a:pPr marL="171450" indent="-171450">
              <a:buFontTx/>
              <a:buChar char="-"/>
            </a:pPr>
            <a:r>
              <a:rPr lang="de-DE" baseline="0" dirty="0"/>
              <a:t>Wie kommen wir zu einem neuronalen Netz?</a:t>
            </a:r>
          </a:p>
          <a:p>
            <a:pPr marL="171450" indent="-171450">
              <a:buFontTx/>
              <a:buChar char="-"/>
            </a:pPr>
            <a:endParaRPr lang="de-DE" baseline="0"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de-DE" dirty="0"/>
              <a:t>Siehe auch https://ujjwalkarn.me/2016/08/09/quick-intro-neural-networks/</a:t>
            </a:r>
          </a:p>
          <a:p>
            <a:pPr marL="171450" indent="-171450">
              <a:buFontTx/>
              <a:buChar char="-"/>
            </a:pPr>
            <a:endParaRPr lang="de-DE" dirty="0"/>
          </a:p>
        </p:txBody>
      </p:sp>
      <p:sp>
        <p:nvSpPr>
          <p:cNvPr id="4" name="Foliennummernplatzhalter 3"/>
          <p:cNvSpPr>
            <a:spLocks noGrp="1"/>
          </p:cNvSpPr>
          <p:nvPr>
            <p:ph type="sldNum" sz="quarter" idx="10"/>
          </p:nvPr>
        </p:nvSpPr>
        <p:spPr/>
        <p:txBody>
          <a:bodyPr/>
          <a:lstStyle/>
          <a:p>
            <a:fld id="{35FF68A2-8B59-4407-B02A-7B4C7DD9315A}" type="slidenum">
              <a:rPr lang="de-DE" smtClean="0"/>
              <a:t>13</a:t>
            </a:fld>
            <a:endParaRPr lang="de-DE" dirty="0"/>
          </a:p>
        </p:txBody>
      </p:sp>
    </p:spTree>
    <p:extLst>
      <p:ext uri="{BB962C8B-B14F-4D97-AF65-F5344CB8AC3E}">
        <p14:creationId xmlns:p14="http://schemas.microsoft.com/office/powerpoint/2010/main" val="18458055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baseline="0" dirty="0"/>
              <a:t>Durch die nicht-linearitäten ergeben tiefe Architekturen überhaupt erst Sinn, ansonsten wäre das ganze Netz äquivalent zu einer einzigen linearen Abbildung</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de-DE" baseline="0" dirty="0"/>
              <a:t>Haben unterschiedliche mathematische Eigenschaften. Beispiele sind Sigmoid (S zwischen 0 und 1), Tangens hyperbolicus (S zwischen -1 und 1) oder ReLU (hat im Bereich Deep Learning Sigmoid und Co. abgelöst)</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de-DE" baseline="0" dirty="0"/>
              <a:t>Leaky ReLU behebt das Problem toter Neuronen</a:t>
            </a:r>
          </a:p>
          <a:p>
            <a:pPr marL="171450" indent="-171450">
              <a:buFontTx/>
              <a:buChar char="-"/>
            </a:pPr>
            <a:endParaRPr lang="de-DE" dirty="0"/>
          </a:p>
          <a:p>
            <a:pPr marL="171450" indent="-171450">
              <a:buFontTx/>
              <a:buChar char="-"/>
            </a:pPr>
            <a:endParaRPr lang="de-DE" dirty="0"/>
          </a:p>
        </p:txBody>
      </p:sp>
      <p:sp>
        <p:nvSpPr>
          <p:cNvPr id="4" name="Foliennummernplatzhalter 3"/>
          <p:cNvSpPr>
            <a:spLocks noGrp="1"/>
          </p:cNvSpPr>
          <p:nvPr>
            <p:ph type="sldNum" sz="quarter" idx="10"/>
          </p:nvPr>
        </p:nvSpPr>
        <p:spPr/>
        <p:txBody>
          <a:bodyPr/>
          <a:lstStyle/>
          <a:p>
            <a:fld id="{35FF68A2-8B59-4407-B02A-7B4C7DD9315A}" type="slidenum">
              <a:rPr lang="de-DE" smtClean="0"/>
              <a:t>14</a:t>
            </a:fld>
            <a:endParaRPr lang="de-DE" dirty="0"/>
          </a:p>
        </p:txBody>
      </p:sp>
    </p:spTree>
    <p:extLst>
      <p:ext uri="{BB962C8B-B14F-4D97-AF65-F5344CB8AC3E}">
        <p14:creationId xmlns:p14="http://schemas.microsoft.com/office/powerpoint/2010/main" val="28114848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35FF68A2-8B59-4407-B02A-7B4C7DD9315A}" type="slidenum">
              <a:rPr lang="de-DE" smtClean="0"/>
              <a:t>15</a:t>
            </a:fld>
            <a:endParaRPr lang="de-DE" dirty="0"/>
          </a:p>
        </p:txBody>
      </p:sp>
    </p:spTree>
    <p:extLst>
      <p:ext uri="{BB962C8B-B14F-4D97-AF65-F5344CB8AC3E}">
        <p14:creationId xmlns:p14="http://schemas.microsoft.com/office/powerpoint/2010/main" val="21346740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35FF68A2-8B59-4407-B02A-7B4C7DD9315A}" type="slidenum">
              <a:rPr lang="de-DE" smtClean="0"/>
              <a:t>16</a:t>
            </a:fld>
            <a:endParaRPr lang="de-DE" dirty="0"/>
          </a:p>
        </p:txBody>
      </p:sp>
    </p:spTree>
    <p:extLst>
      <p:ext uri="{BB962C8B-B14F-4D97-AF65-F5344CB8AC3E}">
        <p14:creationId xmlns:p14="http://schemas.microsoft.com/office/powerpoint/2010/main" val="28701474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35FF68A2-8B59-4407-B02A-7B4C7DD9315A}" type="slidenum">
              <a:rPr lang="de-DE" smtClean="0"/>
              <a:t>17</a:t>
            </a:fld>
            <a:endParaRPr lang="de-DE" dirty="0"/>
          </a:p>
        </p:txBody>
      </p:sp>
    </p:spTree>
    <p:extLst>
      <p:ext uri="{BB962C8B-B14F-4D97-AF65-F5344CB8AC3E}">
        <p14:creationId xmlns:p14="http://schemas.microsoft.com/office/powerpoint/2010/main" val="41111629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dirty="0"/>
              <a:t>Loss function hängt stark von Aufgabe ab, oft werden eigene definiert</a:t>
            </a:r>
          </a:p>
          <a:p>
            <a:pPr marL="171450" indent="-171450">
              <a:buFontTx/>
              <a:buChar char="-"/>
            </a:pPr>
            <a:r>
              <a:rPr lang="de-DE" dirty="0"/>
              <a:t>Am öftesten benutzt:</a:t>
            </a:r>
          </a:p>
          <a:p>
            <a:pPr marL="171450" indent="-171450">
              <a:buFontTx/>
              <a:buChar char="-"/>
            </a:pPr>
            <a:r>
              <a:rPr lang="de-DE" dirty="0"/>
              <a:t>L1 Loss: least absolute error </a:t>
            </a:r>
          </a:p>
          <a:p>
            <a:pPr marL="171450" indent="-171450">
              <a:buFontTx/>
              <a:buChar char="-"/>
            </a:pPr>
            <a:r>
              <a:rPr lang="de-DE" dirty="0"/>
              <a:t>L2 Loss: least square error</a:t>
            </a:r>
          </a:p>
          <a:p>
            <a:pPr marL="171450" indent="-171450">
              <a:buFontTx/>
              <a:buChar char="-"/>
            </a:pPr>
            <a:r>
              <a:rPr lang="de-DE" dirty="0"/>
              <a:t>Übersicht: http://www.chioka.in/differences-between-l1-and-l2-as-loss-function-and-regularization/</a:t>
            </a:r>
          </a:p>
        </p:txBody>
      </p:sp>
      <p:sp>
        <p:nvSpPr>
          <p:cNvPr id="4" name="Foliennummernplatzhalter 3"/>
          <p:cNvSpPr>
            <a:spLocks noGrp="1"/>
          </p:cNvSpPr>
          <p:nvPr>
            <p:ph type="sldNum" sz="quarter" idx="5"/>
          </p:nvPr>
        </p:nvSpPr>
        <p:spPr/>
        <p:txBody>
          <a:bodyPr/>
          <a:lstStyle/>
          <a:p>
            <a:fld id="{35FF68A2-8B59-4407-B02A-7B4C7DD9315A}" type="slidenum">
              <a:rPr lang="de-DE" smtClean="0"/>
              <a:t>18</a:t>
            </a:fld>
            <a:endParaRPr lang="de-DE" dirty="0"/>
          </a:p>
        </p:txBody>
      </p:sp>
    </p:spTree>
    <p:extLst>
      <p:ext uri="{BB962C8B-B14F-4D97-AF65-F5344CB8AC3E}">
        <p14:creationId xmlns:p14="http://schemas.microsoft.com/office/powerpoint/2010/main" val="41468575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slideMaster" Target="../slideMasters/slideMaster1.xml"/><Relationship Id="rId7" Type="http://schemas.openxmlformats.org/officeDocument/2006/relationships/image" Target="../media/image3.png"/><Relationship Id="rId2" Type="http://schemas.openxmlformats.org/officeDocument/2006/relationships/tags" Target="../tags/tag3.xml"/><Relationship Id="rId1" Type="http://schemas.openxmlformats.org/officeDocument/2006/relationships/vmlDrawing" Target="../drawings/vmlDrawing2.vml"/><Relationship Id="rId6" Type="http://schemas.openxmlformats.org/officeDocument/2006/relationships/image" Target="../media/image1.emf"/><Relationship Id="rId5" Type="http://schemas.openxmlformats.org/officeDocument/2006/relationships/oleObject" Target="../embeddings/oleObject2.bin"/><Relationship Id="rId4" Type="http://schemas.openxmlformats.org/officeDocument/2006/relationships/image" Target="../media/image2.jpeg"/></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halt - 1-spaltig">
    <p:spTree>
      <p:nvGrpSpPr>
        <p:cNvPr id="1" name=""/>
        <p:cNvGrpSpPr/>
        <p:nvPr/>
      </p:nvGrpSpPr>
      <p:grpSpPr>
        <a:xfrm>
          <a:off x="0" y="0"/>
          <a:ext cx="0" cy="0"/>
          <a:chOff x="0" y="0"/>
          <a:chExt cx="0" cy="0"/>
        </a:xfrm>
      </p:grpSpPr>
      <p:sp>
        <p:nvSpPr>
          <p:cNvPr id="2" name="Titel 1"/>
          <p:cNvSpPr>
            <a:spLocks noGrp="1"/>
          </p:cNvSpPr>
          <p:nvPr>
            <p:ph type="title"/>
          </p:nvPr>
        </p:nvSpPr>
        <p:spPr>
          <a:xfrm>
            <a:off x="630000" y="368300"/>
            <a:ext cx="10938607" cy="342000"/>
          </a:xfrm>
        </p:spPr>
        <p:txBody>
          <a:bodyPr/>
          <a:lstStyle/>
          <a:p>
            <a:r>
              <a:rPr lang="de-DE" smtClean="0"/>
              <a:t>Titelmasterformat durch Klicken bearbeiten</a:t>
            </a:r>
            <a:endParaRPr lang="de-DE" dirty="0"/>
          </a:p>
        </p:txBody>
      </p:sp>
      <p:sp>
        <p:nvSpPr>
          <p:cNvPr id="3" name="Inhaltsplatzhalter 2"/>
          <p:cNvSpPr>
            <a:spLocks noGrp="1"/>
          </p:cNvSpPr>
          <p:nvPr>
            <p:ph idx="1"/>
          </p:nvPr>
        </p:nvSpPr>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dirty="0"/>
          </a:p>
        </p:txBody>
      </p:sp>
      <p:sp>
        <p:nvSpPr>
          <p:cNvPr id="10" name="Datumsplatzhalter 9"/>
          <p:cNvSpPr>
            <a:spLocks noGrp="1"/>
          </p:cNvSpPr>
          <p:nvPr>
            <p:ph type="dt" sz="half" idx="10"/>
          </p:nvPr>
        </p:nvSpPr>
        <p:spPr/>
        <p:txBody>
          <a:bodyPr/>
          <a:lstStyle/>
          <a:p>
            <a:fld id="{81411C2F-6957-4E57-A030-529ADC0E4317}" type="datetime1">
              <a:rPr lang="de-DE" smtClean="0"/>
              <a:t>24.05.2019</a:t>
            </a:fld>
            <a:endParaRPr lang="de-DE" dirty="0"/>
          </a:p>
        </p:txBody>
      </p:sp>
      <p:sp>
        <p:nvSpPr>
          <p:cNvPr id="11" name="Fußzeilenplatzhalter 10"/>
          <p:cNvSpPr>
            <a:spLocks noGrp="1"/>
          </p:cNvSpPr>
          <p:nvPr>
            <p:ph type="ftr" sz="quarter" idx="11"/>
          </p:nvPr>
        </p:nvSpPr>
        <p:spPr/>
        <p:txBody>
          <a:bodyPr/>
          <a:lstStyle/>
          <a:p>
            <a:endParaRPr lang="de-DE" dirty="0"/>
          </a:p>
        </p:txBody>
      </p:sp>
      <p:sp>
        <p:nvSpPr>
          <p:cNvPr id="12" name="Foliennummernplatzhalter 11"/>
          <p:cNvSpPr>
            <a:spLocks noGrp="1"/>
          </p:cNvSpPr>
          <p:nvPr>
            <p:ph type="sldNum" sz="quarter" idx="12"/>
          </p:nvPr>
        </p:nvSpPr>
        <p:spPr/>
        <p:txBody>
          <a:bodyPr/>
          <a:lstStyle/>
          <a:p>
            <a:fld id="{45B24253-E62C-4215-B393-B45F13A987CD}" type="slidenum">
              <a:rPr lang="de-DE" smtClean="0"/>
              <a:pPr/>
              <a:t>‹Nr.›</a:t>
            </a:fld>
            <a:endParaRPr lang="de-DE" dirty="0"/>
          </a:p>
        </p:txBody>
      </p:sp>
      <p:sp>
        <p:nvSpPr>
          <p:cNvPr id="5" name="Textplatzhalter 4"/>
          <p:cNvSpPr>
            <a:spLocks noGrp="1"/>
          </p:cNvSpPr>
          <p:nvPr>
            <p:ph type="body" sz="quarter" idx="13"/>
          </p:nvPr>
        </p:nvSpPr>
        <p:spPr>
          <a:xfrm>
            <a:off x="629999" y="710513"/>
            <a:ext cx="10940400" cy="342000"/>
          </a:xfrm>
        </p:spPr>
        <p:txBody>
          <a:bodyPr anchor="ctr"/>
          <a:lstStyle>
            <a:lvl1pPr>
              <a:defRPr sz="2000"/>
            </a:lvl1pPr>
          </a:lstStyle>
          <a:p>
            <a:pPr lvl="0"/>
            <a:r>
              <a:rPr lang="de-DE" smtClean="0"/>
              <a:t>Textmasterformat bearbeiten</a:t>
            </a:r>
          </a:p>
        </p:txBody>
      </p:sp>
    </p:spTree>
    <p:extLst>
      <p:ext uri="{BB962C8B-B14F-4D97-AF65-F5344CB8AC3E}">
        <p14:creationId xmlns:p14="http://schemas.microsoft.com/office/powerpoint/2010/main" val="15772893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nhalt - Bildergalerie">
    <p:spTree>
      <p:nvGrpSpPr>
        <p:cNvPr id="1" name=""/>
        <p:cNvGrpSpPr/>
        <p:nvPr/>
      </p:nvGrpSpPr>
      <p:grpSpPr>
        <a:xfrm>
          <a:off x="0" y="0"/>
          <a:ext cx="0" cy="0"/>
          <a:chOff x="0" y="0"/>
          <a:chExt cx="0" cy="0"/>
        </a:xfrm>
      </p:grpSpPr>
      <p:sp>
        <p:nvSpPr>
          <p:cNvPr id="14" name="Datumsplatzhalter 13"/>
          <p:cNvSpPr>
            <a:spLocks noGrp="1"/>
          </p:cNvSpPr>
          <p:nvPr>
            <p:ph type="dt" sz="half" idx="10"/>
          </p:nvPr>
        </p:nvSpPr>
        <p:spPr/>
        <p:txBody>
          <a:bodyPr/>
          <a:lstStyle/>
          <a:p>
            <a:fld id="{0C38F265-BD30-4FD0-A750-E24C99266A0C}" type="datetime1">
              <a:rPr lang="de-DE" smtClean="0"/>
              <a:t>24.05.2019</a:t>
            </a:fld>
            <a:endParaRPr lang="de-DE" dirty="0"/>
          </a:p>
        </p:txBody>
      </p:sp>
      <p:sp>
        <p:nvSpPr>
          <p:cNvPr id="15" name="Fußzeilenplatzhalter 14"/>
          <p:cNvSpPr>
            <a:spLocks noGrp="1"/>
          </p:cNvSpPr>
          <p:nvPr>
            <p:ph type="ftr" sz="quarter" idx="11"/>
          </p:nvPr>
        </p:nvSpPr>
        <p:spPr/>
        <p:txBody>
          <a:bodyPr/>
          <a:lstStyle/>
          <a:p>
            <a:endParaRPr lang="de-DE" dirty="0"/>
          </a:p>
        </p:txBody>
      </p:sp>
      <p:sp>
        <p:nvSpPr>
          <p:cNvPr id="16" name="Foliennummernplatzhalter 15"/>
          <p:cNvSpPr>
            <a:spLocks noGrp="1"/>
          </p:cNvSpPr>
          <p:nvPr>
            <p:ph type="sldNum" sz="quarter" idx="12"/>
          </p:nvPr>
        </p:nvSpPr>
        <p:spPr/>
        <p:txBody>
          <a:bodyPr/>
          <a:lstStyle/>
          <a:p>
            <a:fld id="{45B24253-E62C-4215-B393-B45F13A987CD}" type="slidenum">
              <a:rPr lang="de-DE" smtClean="0"/>
              <a:pPr/>
              <a:t>‹Nr.›</a:t>
            </a:fld>
            <a:endParaRPr lang="de-DE" dirty="0"/>
          </a:p>
        </p:txBody>
      </p:sp>
      <p:sp>
        <p:nvSpPr>
          <p:cNvPr id="3" name="Bildplatzhalter 2"/>
          <p:cNvSpPr>
            <a:spLocks noGrp="1"/>
          </p:cNvSpPr>
          <p:nvPr>
            <p:ph type="pic" sz="quarter" idx="17"/>
          </p:nvPr>
        </p:nvSpPr>
        <p:spPr>
          <a:xfrm>
            <a:off x="630000" y="1486800"/>
            <a:ext cx="3505200" cy="1911600"/>
          </a:xfrm>
        </p:spPr>
        <p:txBody>
          <a:bodyPr/>
          <a:lstStyle/>
          <a:p>
            <a:r>
              <a:rPr lang="de-DE" smtClean="0"/>
              <a:t>Bild durch Klicken auf Symbol hinzufügen</a:t>
            </a:r>
            <a:endParaRPr lang="de-DE" dirty="0"/>
          </a:p>
        </p:txBody>
      </p:sp>
      <p:sp>
        <p:nvSpPr>
          <p:cNvPr id="20" name="Bildplatzhalter 2"/>
          <p:cNvSpPr>
            <a:spLocks noGrp="1"/>
          </p:cNvSpPr>
          <p:nvPr>
            <p:ph type="pic" sz="quarter" idx="18"/>
          </p:nvPr>
        </p:nvSpPr>
        <p:spPr>
          <a:xfrm>
            <a:off x="4346704" y="1486800"/>
            <a:ext cx="3505200" cy="1911600"/>
          </a:xfrm>
        </p:spPr>
        <p:txBody>
          <a:bodyPr/>
          <a:lstStyle/>
          <a:p>
            <a:r>
              <a:rPr lang="de-DE" smtClean="0"/>
              <a:t>Bild durch Klicken auf Symbol hinzufügen</a:t>
            </a:r>
            <a:endParaRPr lang="de-DE" dirty="0"/>
          </a:p>
        </p:txBody>
      </p:sp>
      <p:sp>
        <p:nvSpPr>
          <p:cNvPr id="21" name="Bildplatzhalter 2"/>
          <p:cNvSpPr>
            <a:spLocks noGrp="1"/>
          </p:cNvSpPr>
          <p:nvPr>
            <p:ph type="pic" sz="quarter" idx="19"/>
          </p:nvPr>
        </p:nvSpPr>
        <p:spPr>
          <a:xfrm>
            <a:off x="8063408" y="1486800"/>
            <a:ext cx="3505200" cy="1911600"/>
          </a:xfrm>
        </p:spPr>
        <p:txBody>
          <a:bodyPr/>
          <a:lstStyle/>
          <a:p>
            <a:r>
              <a:rPr lang="de-DE" smtClean="0"/>
              <a:t>Bild durch Klicken auf Symbol hinzufügen</a:t>
            </a:r>
            <a:endParaRPr lang="de-DE" dirty="0"/>
          </a:p>
        </p:txBody>
      </p:sp>
      <p:sp>
        <p:nvSpPr>
          <p:cNvPr id="22" name="Bildplatzhalter 2"/>
          <p:cNvSpPr>
            <a:spLocks noGrp="1"/>
          </p:cNvSpPr>
          <p:nvPr>
            <p:ph type="pic" sz="quarter" idx="20"/>
          </p:nvPr>
        </p:nvSpPr>
        <p:spPr>
          <a:xfrm>
            <a:off x="630000" y="3604963"/>
            <a:ext cx="3505200" cy="1911600"/>
          </a:xfrm>
        </p:spPr>
        <p:txBody>
          <a:bodyPr/>
          <a:lstStyle/>
          <a:p>
            <a:r>
              <a:rPr lang="de-DE" smtClean="0"/>
              <a:t>Bild durch Klicken auf Symbol hinzufügen</a:t>
            </a:r>
            <a:endParaRPr lang="de-DE" dirty="0"/>
          </a:p>
        </p:txBody>
      </p:sp>
      <p:sp>
        <p:nvSpPr>
          <p:cNvPr id="23" name="Bildplatzhalter 2"/>
          <p:cNvSpPr>
            <a:spLocks noGrp="1"/>
          </p:cNvSpPr>
          <p:nvPr>
            <p:ph type="pic" sz="quarter" idx="21"/>
          </p:nvPr>
        </p:nvSpPr>
        <p:spPr>
          <a:xfrm>
            <a:off x="4346704" y="3604963"/>
            <a:ext cx="3505200" cy="1911600"/>
          </a:xfrm>
        </p:spPr>
        <p:txBody>
          <a:bodyPr/>
          <a:lstStyle/>
          <a:p>
            <a:r>
              <a:rPr lang="de-DE" smtClean="0"/>
              <a:t>Bild durch Klicken auf Symbol hinzufügen</a:t>
            </a:r>
            <a:endParaRPr lang="de-DE" dirty="0"/>
          </a:p>
        </p:txBody>
      </p:sp>
      <p:sp>
        <p:nvSpPr>
          <p:cNvPr id="24" name="Bildplatzhalter 2"/>
          <p:cNvSpPr>
            <a:spLocks noGrp="1"/>
          </p:cNvSpPr>
          <p:nvPr>
            <p:ph type="pic" sz="quarter" idx="22"/>
          </p:nvPr>
        </p:nvSpPr>
        <p:spPr>
          <a:xfrm>
            <a:off x="8063408" y="3604963"/>
            <a:ext cx="3505200" cy="1911600"/>
          </a:xfrm>
        </p:spPr>
        <p:txBody>
          <a:bodyPr/>
          <a:lstStyle/>
          <a:p>
            <a:r>
              <a:rPr lang="de-DE" smtClean="0"/>
              <a:t>Bild durch Klicken auf Symbol hinzufügen</a:t>
            </a:r>
            <a:endParaRPr lang="de-DE" dirty="0"/>
          </a:p>
        </p:txBody>
      </p:sp>
      <p:sp>
        <p:nvSpPr>
          <p:cNvPr id="12" name="Titel 1"/>
          <p:cNvSpPr>
            <a:spLocks noGrp="1"/>
          </p:cNvSpPr>
          <p:nvPr>
            <p:ph type="title"/>
          </p:nvPr>
        </p:nvSpPr>
        <p:spPr>
          <a:xfrm>
            <a:off x="630000" y="368300"/>
            <a:ext cx="10938607" cy="342000"/>
          </a:xfrm>
        </p:spPr>
        <p:txBody>
          <a:bodyPr/>
          <a:lstStyle/>
          <a:p>
            <a:r>
              <a:rPr lang="de-DE" smtClean="0"/>
              <a:t>Titelmasterformat durch Klicken bearbeiten</a:t>
            </a:r>
            <a:endParaRPr lang="de-DE" dirty="0"/>
          </a:p>
        </p:txBody>
      </p:sp>
      <p:sp>
        <p:nvSpPr>
          <p:cNvPr id="13" name="Textplatzhalter 4"/>
          <p:cNvSpPr>
            <a:spLocks noGrp="1"/>
          </p:cNvSpPr>
          <p:nvPr>
            <p:ph type="body" sz="quarter" idx="13"/>
          </p:nvPr>
        </p:nvSpPr>
        <p:spPr>
          <a:xfrm>
            <a:off x="629999" y="710513"/>
            <a:ext cx="10940400" cy="342000"/>
          </a:xfrm>
        </p:spPr>
        <p:txBody>
          <a:bodyPr anchor="ctr"/>
          <a:lstStyle>
            <a:lvl1pPr>
              <a:defRPr sz="2000"/>
            </a:lvl1pPr>
          </a:lstStyle>
          <a:p>
            <a:pPr lvl="0"/>
            <a:r>
              <a:rPr lang="de-DE" smtClean="0"/>
              <a:t>Textmasterformat bearbeiten</a:t>
            </a:r>
          </a:p>
        </p:txBody>
      </p:sp>
    </p:spTree>
    <p:extLst>
      <p:ext uri="{BB962C8B-B14F-4D97-AF65-F5344CB8AC3E}">
        <p14:creationId xmlns:p14="http://schemas.microsoft.com/office/powerpoint/2010/main" val="10364536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Inhalt - Nur Titel">
    <p:spTree>
      <p:nvGrpSpPr>
        <p:cNvPr id="1" name=""/>
        <p:cNvGrpSpPr/>
        <p:nvPr/>
      </p:nvGrpSpPr>
      <p:grpSpPr>
        <a:xfrm>
          <a:off x="0" y="0"/>
          <a:ext cx="0" cy="0"/>
          <a:chOff x="0" y="0"/>
          <a:chExt cx="0" cy="0"/>
        </a:xfrm>
      </p:grpSpPr>
      <p:sp>
        <p:nvSpPr>
          <p:cNvPr id="6" name="Datumsplatzhalter 5"/>
          <p:cNvSpPr>
            <a:spLocks noGrp="1"/>
          </p:cNvSpPr>
          <p:nvPr>
            <p:ph type="dt" sz="half" idx="10"/>
          </p:nvPr>
        </p:nvSpPr>
        <p:spPr/>
        <p:txBody>
          <a:bodyPr/>
          <a:lstStyle/>
          <a:p>
            <a:fld id="{9157084B-8D21-462D-A643-852019622B2A}" type="datetime1">
              <a:rPr lang="de-DE" smtClean="0"/>
              <a:t>24.05.2019</a:t>
            </a:fld>
            <a:endParaRPr lang="de-DE" dirty="0"/>
          </a:p>
        </p:txBody>
      </p:sp>
      <p:sp>
        <p:nvSpPr>
          <p:cNvPr id="7" name="Fußzeilenplatzhalter 6"/>
          <p:cNvSpPr>
            <a:spLocks noGrp="1"/>
          </p:cNvSpPr>
          <p:nvPr>
            <p:ph type="ftr" sz="quarter" idx="11"/>
          </p:nvPr>
        </p:nvSpPr>
        <p:spPr/>
        <p:txBody>
          <a:bodyPr/>
          <a:lstStyle/>
          <a:p>
            <a:endParaRPr lang="de-DE" dirty="0"/>
          </a:p>
        </p:txBody>
      </p:sp>
      <p:sp>
        <p:nvSpPr>
          <p:cNvPr id="8" name="Foliennummernplatzhalter 7"/>
          <p:cNvSpPr>
            <a:spLocks noGrp="1"/>
          </p:cNvSpPr>
          <p:nvPr>
            <p:ph type="sldNum" sz="quarter" idx="12"/>
          </p:nvPr>
        </p:nvSpPr>
        <p:spPr/>
        <p:txBody>
          <a:bodyPr/>
          <a:lstStyle/>
          <a:p>
            <a:fld id="{45B24253-E62C-4215-B393-B45F13A987CD}" type="slidenum">
              <a:rPr lang="de-DE" smtClean="0"/>
              <a:pPr/>
              <a:t>‹Nr.›</a:t>
            </a:fld>
            <a:endParaRPr lang="de-DE" dirty="0"/>
          </a:p>
        </p:txBody>
      </p:sp>
      <p:sp>
        <p:nvSpPr>
          <p:cNvPr id="9" name="Titel 1"/>
          <p:cNvSpPr>
            <a:spLocks noGrp="1"/>
          </p:cNvSpPr>
          <p:nvPr>
            <p:ph type="title"/>
          </p:nvPr>
        </p:nvSpPr>
        <p:spPr>
          <a:xfrm>
            <a:off x="630000" y="368300"/>
            <a:ext cx="10938607" cy="342000"/>
          </a:xfrm>
        </p:spPr>
        <p:txBody>
          <a:bodyPr/>
          <a:lstStyle/>
          <a:p>
            <a:r>
              <a:rPr lang="de-DE" smtClean="0"/>
              <a:t>Titelmasterformat durch Klicken bearbeiten</a:t>
            </a:r>
            <a:endParaRPr lang="de-DE" dirty="0"/>
          </a:p>
        </p:txBody>
      </p:sp>
      <p:sp>
        <p:nvSpPr>
          <p:cNvPr id="10" name="Textplatzhalter 4"/>
          <p:cNvSpPr>
            <a:spLocks noGrp="1"/>
          </p:cNvSpPr>
          <p:nvPr>
            <p:ph type="body" sz="quarter" idx="13"/>
          </p:nvPr>
        </p:nvSpPr>
        <p:spPr>
          <a:xfrm>
            <a:off x="629999" y="710513"/>
            <a:ext cx="10940400" cy="342000"/>
          </a:xfrm>
        </p:spPr>
        <p:txBody>
          <a:bodyPr anchor="ctr"/>
          <a:lstStyle>
            <a:lvl1pPr>
              <a:defRPr sz="2000"/>
            </a:lvl1pPr>
          </a:lstStyle>
          <a:p>
            <a:pPr lvl="0"/>
            <a:r>
              <a:rPr lang="de-DE" smtClean="0"/>
              <a:t>Textmasterformat bearbeiten</a:t>
            </a:r>
          </a:p>
        </p:txBody>
      </p:sp>
    </p:spTree>
    <p:extLst>
      <p:ext uri="{BB962C8B-B14F-4D97-AF65-F5344CB8AC3E}">
        <p14:creationId xmlns:p14="http://schemas.microsoft.com/office/powerpoint/2010/main" val="17280196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el">
    <p:spTree>
      <p:nvGrpSpPr>
        <p:cNvPr id="1" name=""/>
        <p:cNvGrpSpPr/>
        <p:nvPr/>
      </p:nvGrpSpPr>
      <p:grpSpPr>
        <a:xfrm>
          <a:off x="0" y="0"/>
          <a:ext cx="0" cy="0"/>
          <a:chOff x="0" y="0"/>
          <a:chExt cx="0" cy="0"/>
        </a:xfrm>
      </p:grpSpPr>
      <p:pic>
        <p:nvPicPr>
          <p:cNvPr id="9" name="Grafik 8"/>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20287" y="1152000"/>
            <a:ext cx="12236965" cy="4588861"/>
          </a:xfrm>
          <a:prstGeom prst="rect">
            <a:avLst/>
          </a:prstGeom>
        </p:spPr>
      </p:pic>
      <p:graphicFrame>
        <p:nvGraphicFramePr>
          <p:cNvPr id="10" name="Objekt 9" hidden="1"/>
          <p:cNvGraphicFramePr>
            <a:graphicFrameLocks noChangeAspect="1"/>
          </p:cNvGraphicFramePr>
          <p:nvPr userDrawn="1">
            <p:custDataLst>
              <p:tags r:id="rId2"/>
            </p:custDataLst>
            <p:extLst>
              <p:ext uri="{D42A27DB-BD31-4B8C-83A1-F6EECF244321}">
                <p14:modId xmlns:p14="http://schemas.microsoft.com/office/powerpoint/2010/main" val="1780834968"/>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382" name="think-cell Folie" r:id="rId5" imgW="270" imgH="270" progId="TCLayout.ActiveDocument.1">
                  <p:embed/>
                </p:oleObj>
              </mc:Choice>
              <mc:Fallback>
                <p:oleObj name="think-cell Folie" r:id="rId5" imgW="270" imgH="270"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2" name="Titel 1"/>
          <p:cNvSpPr>
            <a:spLocks noGrp="1"/>
          </p:cNvSpPr>
          <p:nvPr>
            <p:ph type="ctrTitle" hasCustomPrompt="1"/>
          </p:nvPr>
        </p:nvSpPr>
        <p:spPr>
          <a:xfrm>
            <a:off x="839416" y="2231473"/>
            <a:ext cx="9144000" cy="540000"/>
          </a:xfrm>
        </p:spPr>
        <p:txBody>
          <a:bodyPr anchor="t" anchorCtr="0">
            <a:noAutofit/>
          </a:bodyPr>
          <a:lstStyle>
            <a:lvl1pPr algn="l">
              <a:lnSpc>
                <a:spcPct val="130000"/>
              </a:lnSpc>
              <a:defRPr sz="2600">
                <a:solidFill>
                  <a:schemeClr val="bg1"/>
                </a:solidFill>
              </a:defRPr>
            </a:lvl1pPr>
          </a:lstStyle>
          <a:p>
            <a:r>
              <a:rPr lang="de-DE" dirty="0" smtClean="0"/>
              <a:t>eXXcellent solutions</a:t>
            </a:r>
            <a:endParaRPr lang="de-DE" dirty="0"/>
          </a:p>
        </p:txBody>
      </p:sp>
      <p:cxnSp>
        <p:nvCxnSpPr>
          <p:cNvPr id="16" name="Gerader Verbinder 15"/>
          <p:cNvCxnSpPr/>
          <p:nvPr userDrawn="1"/>
        </p:nvCxnSpPr>
        <p:spPr>
          <a:xfrm>
            <a:off x="585897" y="2003455"/>
            <a:ext cx="5544000"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20" name="Grafik 19"/>
          <p:cNvPicPr>
            <a:picLocks noChangeAspect="1"/>
          </p:cNvPicPr>
          <p:nvPr userDrawn="1"/>
        </p:nvPicPr>
        <p:blipFill>
          <a:blip r:embed="rId7" cstate="email">
            <a:extLst>
              <a:ext uri="{28A0092B-C50C-407E-A947-70E740481C1C}">
                <a14:useLocalDpi xmlns:a14="http://schemas.microsoft.com/office/drawing/2010/main"/>
              </a:ext>
            </a:extLst>
          </a:blip>
          <a:stretch>
            <a:fillRect/>
          </a:stretch>
        </p:blipFill>
        <p:spPr>
          <a:xfrm>
            <a:off x="8972337" y="256980"/>
            <a:ext cx="2587924" cy="540000"/>
          </a:xfrm>
          <a:prstGeom prst="rect">
            <a:avLst/>
          </a:prstGeom>
        </p:spPr>
      </p:pic>
      <p:sp>
        <p:nvSpPr>
          <p:cNvPr id="21" name="Textfeld 20"/>
          <p:cNvSpPr txBox="1"/>
          <p:nvPr userDrawn="1"/>
        </p:nvSpPr>
        <p:spPr>
          <a:xfrm>
            <a:off x="8508113" y="6031726"/>
            <a:ext cx="3060000" cy="276999"/>
          </a:xfrm>
          <a:prstGeom prst="rect">
            <a:avLst/>
          </a:prstGeom>
          <a:noFill/>
        </p:spPr>
        <p:txBody>
          <a:bodyPr wrap="square" lIns="0" tIns="0" rIns="0" bIns="0" rtlCol="0">
            <a:noAutofit/>
          </a:bodyPr>
          <a:lstStyle/>
          <a:p>
            <a:r>
              <a:rPr lang="de-DE" sz="1780" dirty="0" smtClean="0"/>
              <a:t>the essence for your business.</a:t>
            </a:r>
            <a:endParaRPr lang="de-DE" sz="1780" dirty="0"/>
          </a:p>
        </p:txBody>
      </p:sp>
      <p:sp>
        <p:nvSpPr>
          <p:cNvPr id="7" name="Textplatzhalter 6"/>
          <p:cNvSpPr>
            <a:spLocks noGrp="1"/>
          </p:cNvSpPr>
          <p:nvPr>
            <p:ph type="body" sz="quarter" idx="10" hasCustomPrompt="1"/>
          </p:nvPr>
        </p:nvSpPr>
        <p:spPr>
          <a:xfrm>
            <a:off x="839416" y="2843388"/>
            <a:ext cx="9144000" cy="369887"/>
          </a:xfrm>
        </p:spPr>
        <p:txBody>
          <a:bodyPr/>
          <a:lstStyle>
            <a:lvl1pPr>
              <a:defRPr sz="2600" cap="all" baseline="0">
                <a:solidFill>
                  <a:schemeClr val="bg1"/>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smtClean="0"/>
              <a:t>Titel der </a:t>
            </a:r>
            <a:r>
              <a:rPr lang="de-DE" dirty="0" err="1" smtClean="0"/>
              <a:t>präsentation</a:t>
            </a:r>
            <a:endParaRPr lang="de-DE" dirty="0" smtClean="0"/>
          </a:p>
        </p:txBody>
      </p:sp>
      <p:sp>
        <p:nvSpPr>
          <p:cNvPr id="13" name="Textplatzhalter 12"/>
          <p:cNvSpPr>
            <a:spLocks noGrp="1"/>
          </p:cNvSpPr>
          <p:nvPr>
            <p:ph type="body" sz="quarter" idx="11" hasCustomPrompt="1"/>
          </p:nvPr>
        </p:nvSpPr>
        <p:spPr>
          <a:xfrm>
            <a:off x="839416" y="3481432"/>
            <a:ext cx="2876907" cy="981516"/>
          </a:xfrm>
        </p:spPr>
        <p:txBody>
          <a:bodyPr anchor="b"/>
          <a:lstStyle>
            <a:lvl1pPr algn="l">
              <a:defRPr sz="1800">
                <a:solidFill>
                  <a:schemeClr val="bg1"/>
                </a:solidFill>
                <a:latin typeface="+mn-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smtClean="0"/>
              <a:t>Autoren</a:t>
            </a:r>
            <a:endParaRPr lang="de-DE" dirty="0"/>
          </a:p>
        </p:txBody>
      </p:sp>
      <p:sp>
        <p:nvSpPr>
          <p:cNvPr id="18" name="Textplatzhalter 12"/>
          <p:cNvSpPr>
            <a:spLocks noGrp="1"/>
          </p:cNvSpPr>
          <p:nvPr>
            <p:ph type="body" sz="quarter" idx="12" hasCustomPrompt="1"/>
          </p:nvPr>
        </p:nvSpPr>
        <p:spPr>
          <a:xfrm>
            <a:off x="839416" y="4514257"/>
            <a:ext cx="2876907" cy="252000"/>
          </a:xfrm>
        </p:spPr>
        <p:txBody>
          <a:bodyPr/>
          <a:lstStyle>
            <a:lvl1pPr algn="l">
              <a:defRPr sz="1800">
                <a:solidFill>
                  <a:schemeClr val="bg1"/>
                </a:solidFill>
                <a:latin typeface="+mn-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smtClean="0"/>
              <a:t>Ort, Datum</a:t>
            </a:r>
            <a:endParaRPr lang="de-DE" dirty="0"/>
          </a:p>
        </p:txBody>
      </p:sp>
      <p:sp>
        <p:nvSpPr>
          <p:cNvPr id="4" name="Inhaltsplatzhalter 3"/>
          <p:cNvSpPr>
            <a:spLocks noGrp="1"/>
          </p:cNvSpPr>
          <p:nvPr>
            <p:ph sz="quarter" idx="14" hasCustomPrompt="1"/>
          </p:nvPr>
        </p:nvSpPr>
        <p:spPr>
          <a:xfrm>
            <a:off x="584199" y="253999"/>
            <a:ext cx="2514600" cy="723900"/>
          </a:xfrm>
        </p:spPr>
        <p:txBody>
          <a:bodyPr/>
          <a:lstStyle/>
          <a:p>
            <a:r>
              <a:rPr lang="de-DE" dirty="0" smtClean="0"/>
              <a:t>Kundenlogo (optional)</a:t>
            </a:r>
            <a:endParaRPr lang="de-DE" dirty="0"/>
          </a:p>
        </p:txBody>
      </p:sp>
    </p:spTree>
    <p:extLst>
      <p:ext uri="{BB962C8B-B14F-4D97-AF65-F5344CB8AC3E}">
        <p14:creationId xmlns:p14="http://schemas.microsoft.com/office/powerpoint/2010/main" val="1012984934"/>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pic>
        <p:nvPicPr>
          <p:cNvPr id="7" name="Grafik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503" y="1153129"/>
            <a:ext cx="12233976" cy="4587741"/>
          </a:xfrm>
          <a:prstGeom prst="rect">
            <a:avLst/>
          </a:prstGeom>
        </p:spPr>
      </p:pic>
      <p:sp>
        <p:nvSpPr>
          <p:cNvPr id="13" name="Tabellenplatzhalter 12"/>
          <p:cNvSpPr>
            <a:spLocks noGrp="1"/>
          </p:cNvSpPr>
          <p:nvPr>
            <p:ph type="tbl" sz="quarter" idx="10" hasCustomPrompt="1"/>
          </p:nvPr>
        </p:nvSpPr>
        <p:spPr>
          <a:xfrm>
            <a:off x="623889" y="1989138"/>
            <a:ext cx="5688012" cy="2808287"/>
          </a:xfrm>
        </p:spPr>
        <p:txBody>
          <a:bodyPr/>
          <a:lstStyle>
            <a:lvl1pPr>
              <a:defRPr>
                <a:solidFill>
                  <a:schemeClr val="bg1"/>
                </a:solidFill>
              </a:defRPr>
            </a:lvl1pPr>
          </a:lstStyle>
          <a:p>
            <a:r>
              <a:rPr lang="de-DE" dirty="0" smtClean="0"/>
              <a:t>Hier Agenda einfügen. Vorlage ist in der Masteransicht auf der letzten Folie zu finden.</a:t>
            </a:r>
            <a:endParaRPr lang="de-DE" dirty="0"/>
          </a:p>
        </p:txBody>
      </p:sp>
      <p:sp>
        <p:nvSpPr>
          <p:cNvPr id="8" name="Titel 1"/>
          <p:cNvSpPr>
            <a:spLocks noGrp="1"/>
          </p:cNvSpPr>
          <p:nvPr>
            <p:ph type="title"/>
          </p:nvPr>
        </p:nvSpPr>
        <p:spPr>
          <a:xfrm>
            <a:off x="630000" y="368300"/>
            <a:ext cx="10938607" cy="342000"/>
          </a:xfrm>
        </p:spPr>
        <p:txBody>
          <a:bodyPr/>
          <a:lstStyle/>
          <a:p>
            <a:r>
              <a:rPr lang="de-DE" smtClean="0"/>
              <a:t>Titelmasterformat durch Klicken bearbeiten</a:t>
            </a:r>
            <a:endParaRPr lang="de-DE" dirty="0"/>
          </a:p>
        </p:txBody>
      </p:sp>
      <p:sp>
        <p:nvSpPr>
          <p:cNvPr id="9" name="Textplatzhalter 4"/>
          <p:cNvSpPr>
            <a:spLocks noGrp="1"/>
          </p:cNvSpPr>
          <p:nvPr>
            <p:ph type="body" sz="quarter" idx="14"/>
          </p:nvPr>
        </p:nvSpPr>
        <p:spPr>
          <a:xfrm>
            <a:off x="629999" y="710513"/>
            <a:ext cx="10940400" cy="342000"/>
          </a:xfrm>
        </p:spPr>
        <p:txBody>
          <a:bodyPr anchor="ctr"/>
          <a:lstStyle>
            <a:lvl1pPr>
              <a:defRPr sz="2000"/>
            </a:lvl1pPr>
          </a:lstStyle>
          <a:p>
            <a:pPr lvl="0"/>
            <a:r>
              <a:rPr lang="de-DE" smtClean="0"/>
              <a:t>Textmasterformat bearbeiten</a:t>
            </a:r>
          </a:p>
        </p:txBody>
      </p:sp>
      <p:sp>
        <p:nvSpPr>
          <p:cNvPr id="5" name="Datumsplatzhalter 4"/>
          <p:cNvSpPr>
            <a:spLocks noGrp="1"/>
          </p:cNvSpPr>
          <p:nvPr>
            <p:ph type="dt" sz="half" idx="15"/>
          </p:nvPr>
        </p:nvSpPr>
        <p:spPr/>
        <p:txBody>
          <a:bodyPr/>
          <a:lstStyle/>
          <a:p>
            <a:fld id="{C6821B1B-1499-4848-85A1-2D8978079C28}" type="datetime1">
              <a:rPr lang="de-DE" smtClean="0"/>
              <a:t>24.05.2019</a:t>
            </a:fld>
            <a:endParaRPr lang="de-DE" dirty="0"/>
          </a:p>
        </p:txBody>
      </p:sp>
      <p:sp>
        <p:nvSpPr>
          <p:cNvPr id="6" name="Fußzeilenplatzhalter 5"/>
          <p:cNvSpPr>
            <a:spLocks noGrp="1"/>
          </p:cNvSpPr>
          <p:nvPr>
            <p:ph type="ftr" sz="quarter" idx="16"/>
          </p:nvPr>
        </p:nvSpPr>
        <p:spPr/>
        <p:txBody>
          <a:bodyPr/>
          <a:lstStyle/>
          <a:p>
            <a:endParaRPr lang="de-DE" dirty="0"/>
          </a:p>
        </p:txBody>
      </p:sp>
      <p:sp>
        <p:nvSpPr>
          <p:cNvPr id="10" name="Foliennummernplatzhalter 9"/>
          <p:cNvSpPr>
            <a:spLocks noGrp="1"/>
          </p:cNvSpPr>
          <p:nvPr>
            <p:ph type="sldNum" sz="quarter" idx="17"/>
          </p:nvPr>
        </p:nvSpPr>
        <p:spPr/>
        <p:txBody>
          <a:bodyPr/>
          <a:lstStyle/>
          <a:p>
            <a:fld id="{45B24253-E62C-4215-B393-B45F13A987CD}" type="slidenum">
              <a:rPr lang="de-DE" smtClean="0"/>
              <a:pPr/>
              <a:t>‹Nr.›</a:t>
            </a:fld>
            <a:endParaRPr lang="de-DE" dirty="0"/>
          </a:p>
        </p:txBody>
      </p:sp>
    </p:spTree>
    <p:extLst>
      <p:ext uri="{BB962C8B-B14F-4D97-AF65-F5344CB8AC3E}">
        <p14:creationId xmlns:p14="http://schemas.microsoft.com/office/powerpoint/2010/main" val="115743922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Wichtige Elemen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Datumsplatzhalter 2"/>
          <p:cNvSpPr>
            <a:spLocks noGrp="1"/>
          </p:cNvSpPr>
          <p:nvPr>
            <p:ph type="dt" sz="half" idx="10"/>
          </p:nvPr>
        </p:nvSpPr>
        <p:spPr/>
        <p:txBody>
          <a:bodyPr/>
          <a:lstStyle/>
          <a:p>
            <a:fld id="{156918D0-6CC3-4BFA-A4B0-A37D240E40FE}" type="datetime1">
              <a:rPr lang="de-DE" smtClean="0"/>
              <a:t>24.05.2019</a:t>
            </a:fld>
            <a:endParaRPr lang="de-DE" dirty="0"/>
          </a:p>
        </p:txBody>
      </p:sp>
      <p:sp>
        <p:nvSpPr>
          <p:cNvPr id="4" name="Fußzeilenplatzhalter 3"/>
          <p:cNvSpPr>
            <a:spLocks noGrp="1"/>
          </p:cNvSpPr>
          <p:nvPr>
            <p:ph type="ftr" sz="quarter" idx="11"/>
          </p:nvPr>
        </p:nvSpPr>
        <p:spPr/>
        <p:txBody>
          <a:bodyPr/>
          <a:lstStyle/>
          <a:p>
            <a:endParaRPr lang="de-DE" dirty="0"/>
          </a:p>
        </p:txBody>
      </p:sp>
      <p:sp>
        <p:nvSpPr>
          <p:cNvPr id="5" name="Foliennummernplatzhalter 4"/>
          <p:cNvSpPr>
            <a:spLocks noGrp="1"/>
          </p:cNvSpPr>
          <p:nvPr>
            <p:ph type="sldNum" sz="quarter" idx="12"/>
          </p:nvPr>
        </p:nvSpPr>
        <p:spPr/>
        <p:txBody>
          <a:bodyPr/>
          <a:lstStyle/>
          <a:p>
            <a:fld id="{45B24253-E62C-4215-B393-B45F13A987CD}" type="slidenum">
              <a:rPr lang="de-DE" smtClean="0"/>
              <a:pPr/>
              <a:t>‹Nr.›</a:t>
            </a:fld>
            <a:endParaRPr lang="de-DE" dirty="0"/>
          </a:p>
        </p:txBody>
      </p:sp>
      <p:pic>
        <p:nvPicPr>
          <p:cNvPr id="6" name="Grafik 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flipH="1">
            <a:off x="736957" y="1372457"/>
            <a:ext cx="324000" cy="338943"/>
          </a:xfrm>
          <a:prstGeom prst="rect">
            <a:avLst/>
          </a:prstGeom>
        </p:spPr>
      </p:pic>
      <p:pic>
        <p:nvPicPr>
          <p:cNvPr id="7" name="Grafik 6"/>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4748512" y="3478138"/>
            <a:ext cx="403200" cy="421795"/>
          </a:xfrm>
          <a:prstGeom prst="rect">
            <a:avLst/>
          </a:prstGeom>
        </p:spPr>
      </p:pic>
      <p:sp>
        <p:nvSpPr>
          <p:cNvPr id="8" name="Textfeld 7"/>
          <p:cNvSpPr txBox="1"/>
          <p:nvPr userDrawn="1"/>
        </p:nvSpPr>
        <p:spPr>
          <a:xfrm>
            <a:off x="1031082" y="1246909"/>
            <a:ext cx="5643267" cy="2608118"/>
          </a:xfrm>
          <a:prstGeom prst="rect">
            <a:avLst/>
          </a:prstGeom>
          <a:noFill/>
        </p:spPr>
        <p:txBody>
          <a:bodyPr wrap="square" rtlCol="0">
            <a:spAutoFit/>
          </a:bodyPr>
          <a:lstStyle/>
          <a:p>
            <a:r>
              <a:rPr lang="de-DE" sz="3300" dirty="0" smtClean="0"/>
              <a:t>Chevrons in der richtigen Größe für 33pt. Erstes Chevron textzentriert</a:t>
            </a:r>
            <a:r>
              <a:rPr lang="de-DE" sz="3300" baseline="0" dirty="0" smtClean="0"/>
              <a:t> platzieren, zweites Chevron auf Punkt zentriert.</a:t>
            </a:r>
            <a:endParaRPr lang="de-DE" sz="3300" dirty="0"/>
          </a:p>
        </p:txBody>
      </p:sp>
      <p:sp>
        <p:nvSpPr>
          <p:cNvPr id="10" name="Rechteck 9"/>
          <p:cNvSpPr/>
          <p:nvPr userDrawn="1"/>
        </p:nvSpPr>
        <p:spPr>
          <a:xfrm>
            <a:off x="6629400" y="1267691"/>
            <a:ext cx="5237018" cy="3584864"/>
          </a:xfrm>
          <a:prstGeom prst="rect">
            <a:avLst/>
          </a:prstGeom>
          <a:solidFill>
            <a:schemeClr val="tx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t" anchorCtr="0" forceAA="0" compatLnSpc="1">
            <a:prstTxWarp prst="textNoShape">
              <a:avLst/>
            </a:prstTxWarp>
            <a:noAutofit/>
          </a:bodyPr>
          <a:lstStyle/>
          <a:p>
            <a:pPr algn="l"/>
            <a:r>
              <a:rPr lang="de-DE" dirty="0" smtClean="0">
                <a:solidFill>
                  <a:schemeClr val="bg1"/>
                </a:solidFill>
              </a:rPr>
              <a:t>Vorlage für die </a:t>
            </a:r>
            <a:r>
              <a:rPr lang="de-DE" dirty="0" err="1" smtClean="0">
                <a:solidFill>
                  <a:schemeClr val="bg1"/>
                </a:solidFill>
              </a:rPr>
              <a:t>Agendatabelle</a:t>
            </a:r>
            <a:r>
              <a:rPr lang="de-DE" dirty="0" smtClean="0">
                <a:solidFill>
                  <a:schemeClr val="bg1"/>
                </a:solidFill>
              </a:rPr>
              <a:t>:</a:t>
            </a:r>
          </a:p>
        </p:txBody>
      </p:sp>
      <p:graphicFrame>
        <p:nvGraphicFramePr>
          <p:cNvPr id="11" name="Tabellenplatzhalter 3"/>
          <p:cNvGraphicFramePr>
            <a:graphicFrameLocks/>
          </p:cNvGraphicFramePr>
          <p:nvPr userDrawn="1">
            <p:extLst>
              <p:ext uri="{D42A27DB-BD31-4B8C-83A1-F6EECF244321}">
                <p14:modId xmlns:p14="http://schemas.microsoft.com/office/powerpoint/2010/main" val="3157023707"/>
              </p:ext>
            </p:extLst>
          </p:nvPr>
        </p:nvGraphicFramePr>
        <p:xfrm>
          <a:off x="6858246" y="1812491"/>
          <a:ext cx="4689517" cy="2743200"/>
        </p:xfrm>
        <a:graphic>
          <a:graphicData uri="http://schemas.openxmlformats.org/drawingml/2006/table">
            <a:tbl>
              <a:tblPr firstRow="1" bandRow="1">
                <a:tableStyleId>{7DF18680-E054-41AD-8BC1-D1AEF772440D}</a:tableStyleId>
              </a:tblPr>
              <a:tblGrid>
                <a:gridCol w="4689517"/>
              </a:tblGrid>
              <a:tr h="370840">
                <a:tc>
                  <a:txBody>
                    <a:bodyPr/>
                    <a:lstStyle/>
                    <a:p>
                      <a:pPr>
                        <a:lnSpc>
                          <a:spcPct val="150000"/>
                        </a:lnSpc>
                      </a:pPr>
                      <a:r>
                        <a:rPr lang="de-DE" sz="2600" b="0" dirty="0" smtClean="0">
                          <a:solidFill>
                            <a:schemeClr val="accent4"/>
                          </a:solidFill>
                          <a:latin typeface="DIN OT Medium" panose="020B0604020201010104" pitchFamily="34" charset="0"/>
                        </a:rPr>
                        <a:t>Leistungsspektrum</a:t>
                      </a:r>
                      <a:endParaRPr lang="de-DE" sz="2600" b="0" dirty="0">
                        <a:solidFill>
                          <a:schemeClr val="accent4"/>
                        </a:solidFill>
                        <a:latin typeface="DIN OT Medium" panose="020B0604020201010104" pitchFamily="34" charset="0"/>
                      </a:endParaRPr>
                    </a:p>
                  </a:txBody>
                  <a:tcPr anchor="ctr">
                    <a:lnL w="12700" cmpd="sng">
                      <a:noFill/>
                    </a:lnL>
                    <a:lnR w="12700" cmpd="sng">
                      <a:noFill/>
                    </a:lnR>
                    <a:lnT w="12700" cmpd="sng">
                      <a:noFill/>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370840">
                <a:tc>
                  <a:txBody>
                    <a:bodyPr/>
                    <a:lstStyle/>
                    <a:p>
                      <a:pPr>
                        <a:lnSpc>
                          <a:spcPct val="150000"/>
                        </a:lnSpc>
                      </a:pPr>
                      <a:r>
                        <a:rPr lang="de-DE" sz="2600" b="0" dirty="0" smtClean="0">
                          <a:solidFill>
                            <a:schemeClr val="bg1"/>
                          </a:solidFill>
                          <a:latin typeface="+mj-lt"/>
                        </a:rPr>
                        <a:t>Credo - Vision - Werte</a:t>
                      </a:r>
                      <a:endParaRPr lang="de-DE" sz="2600" b="0" dirty="0">
                        <a:solidFill>
                          <a:schemeClr val="bg1"/>
                        </a:solidFill>
                        <a:latin typeface="+mj-lt"/>
                      </a:endParaRPr>
                    </a:p>
                  </a:txBody>
                  <a:tcPr anchor="ctr">
                    <a:lnL w="12700" cmpd="sng">
                      <a:noFill/>
                    </a:lnL>
                    <a:lnR w="12700" cmpd="sng">
                      <a:noFill/>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p>
                      <a:pPr>
                        <a:lnSpc>
                          <a:spcPct val="150000"/>
                        </a:lnSpc>
                      </a:pPr>
                      <a:r>
                        <a:rPr lang="de-DE" sz="2600" b="0" dirty="0" smtClean="0">
                          <a:solidFill>
                            <a:schemeClr val="bg1"/>
                          </a:solidFill>
                          <a:latin typeface="+mj-lt"/>
                        </a:rPr>
                        <a:t>Wir sind eXXcellent</a:t>
                      </a:r>
                      <a:endParaRPr lang="de-DE" sz="2600" b="0" dirty="0">
                        <a:solidFill>
                          <a:schemeClr val="bg1"/>
                        </a:solidFill>
                        <a:latin typeface="+mj-lt"/>
                      </a:endParaRPr>
                    </a:p>
                  </a:txBody>
                  <a:tcPr anchor="ctr">
                    <a:lnL w="12700" cmpd="sng">
                      <a:noFill/>
                    </a:lnL>
                    <a:lnR w="12700" cmpd="sng">
                      <a:noFill/>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p>
                      <a:pPr>
                        <a:lnSpc>
                          <a:spcPct val="150000"/>
                        </a:lnSpc>
                      </a:pPr>
                      <a:r>
                        <a:rPr lang="de-DE" sz="2600" b="0" dirty="0" smtClean="0">
                          <a:solidFill>
                            <a:schemeClr val="bg1"/>
                          </a:solidFill>
                          <a:latin typeface="+mj-lt"/>
                        </a:rPr>
                        <a:t>Kunden &amp; Lösungen</a:t>
                      </a:r>
                      <a:endParaRPr lang="de-DE" sz="2600" b="0" dirty="0">
                        <a:solidFill>
                          <a:schemeClr val="bg1"/>
                        </a:solidFill>
                        <a:latin typeface="+mj-lt"/>
                      </a:endParaRPr>
                    </a:p>
                  </a:txBody>
                  <a:tcPr anchor="ctr">
                    <a:lnL w="12700" cmpd="sng">
                      <a:noFill/>
                    </a:lnL>
                    <a:lnR w="12700" cmpd="sng">
                      <a:noFill/>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Tree>
    <p:extLst>
      <p:ext uri="{BB962C8B-B14F-4D97-AF65-F5344CB8AC3E}">
        <p14:creationId xmlns:p14="http://schemas.microsoft.com/office/powerpoint/2010/main" val="37105606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halt - 2-spaltig">
    <p:bg>
      <p:bgPr>
        <a:solidFill>
          <a:schemeClr val="bg1"/>
        </a:solidFill>
        <a:effectLst/>
      </p:bgPr>
    </p:bg>
    <p:spTree>
      <p:nvGrpSpPr>
        <p:cNvPr id="1" name=""/>
        <p:cNvGrpSpPr/>
        <p:nvPr/>
      </p:nvGrpSpPr>
      <p:grpSpPr>
        <a:xfrm>
          <a:off x="0" y="0"/>
          <a:ext cx="0" cy="0"/>
          <a:chOff x="0" y="0"/>
          <a:chExt cx="0" cy="0"/>
        </a:xfrm>
      </p:grpSpPr>
      <p:sp>
        <p:nvSpPr>
          <p:cNvPr id="3" name="Inhaltsplatzhalter 2"/>
          <p:cNvSpPr>
            <a:spLocks noGrp="1"/>
          </p:cNvSpPr>
          <p:nvPr>
            <p:ph sz="half" idx="1"/>
          </p:nvPr>
        </p:nvSpPr>
        <p:spPr>
          <a:xfrm>
            <a:off x="630000" y="1486800"/>
            <a:ext cx="5364000" cy="4029763"/>
          </a:xfrm>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dirty="0"/>
          </a:p>
        </p:txBody>
      </p:sp>
      <p:sp>
        <p:nvSpPr>
          <p:cNvPr id="4" name="Inhaltsplatzhalter 3"/>
          <p:cNvSpPr>
            <a:spLocks noGrp="1"/>
          </p:cNvSpPr>
          <p:nvPr>
            <p:ph sz="half" idx="2"/>
          </p:nvPr>
        </p:nvSpPr>
        <p:spPr>
          <a:xfrm>
            <a:off x="6204113" y="1486800"/>
            <a:ext cx="5364000" cy="4029763"/>
          </a:xfrm>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dirty="0"/>
          </a:p>
        </p:txBody>
      </p:sp>
      <p:sp>
        <p:nvSpPr>
          <p:cNvPr id="9" name="Datumsplatzhalter 8"/>
          <p:cNvSpPr>
            <a:spLocks noGrp="1"/>
          </p:cNvSpPr>
          <p:nvPr>
            <p:ph type="dt" sz="half" idx="10"/>
          </p:nvPr>
        </p:nvSpPr>
        <p:spPr/>
        <p:txBody>
          <a:bodyPr/>
          <a:lstStyle/>
          <a:p>
            <a:fld id="{968EA38B-8B0A-4695-9793-024FDB79B229}" type="datetime1">
              <a:rPr lang="de-DE" smtClean="0"/>
              <a:t>24.05.2019</a:t>
            </a:fld>
            <a:endParaRPr lang="de-DE" dirty="0"/>
          </a:p>
        </p:txBody>
      </p:sp>
      <p:sp>
        <p:nvSpPr>
          <p:cNvPr id="10" name="Fußzeilenplatzhalter 9"/>
          <p:cNvSpPr>
            <a:spLocks noGrp="1"/>
          </p:cNvSpPr>
          <p:nvPr>
            <p:ph type="ftr" sz="quarter" idx="11"/>
          </p:nvPr>
        </p:nvSpPr>
        <p:spPr/>
        <p:txBody>
          <a:bodyPr/>
          <a:lstStyle/>
          <a:p>
            <a:endParaRPr lang="de-DE" dirty="0"/>
          </a:p>
        </p:txBody>
      </p:sp>
      <p:sp>
        <p:nvSpPr>
          <p:cNvPr id="11" name="Foliennummernplatzhalter 10"/>
          <p:cNvSpPr>
            <a:spLocks noGrp="1"/>
          </p:cNvSpPr>
          <p:nvPr>
            <p:ph type="sldNum" sz="quarter" idx="12"/>
          </p:nvPr>
        </p:nvSpPr>
        <p:spPr/>
        <p:txBody>
          <a:bodyPr/>
          <a:lstStyle/>
          <a:p>
            <a:fld id="{45B24253-E62C-4215-B393-B45F13A987CD}" type="slidenum">
              <a:rPr lang="de-DE" smtClean="0"/>
              <a:pPr/>
              <a:t>‹Nr.›</a:t>
            </a:fld>
            <a:endParaRPr lang="de-DE" dirty="0"/>
          </a:p>
        </p:txBody>
      </p:sp>
      <p:sp>
        <p:nvSpPr>
          <p:cNvPr id="12" name="Titel 1"/>
          <p:cNvSpPr>
            <a:spLocks noGrp="1"/>
          </p:cNvSpPr>
          <p:nvPr>
            <p:ph type="title"/>
          </p:nvPr>
        </p:nvSpPr>
        <p:spPr>
          <a:xfrm>
            <a:off x="630000" y="368300"/>
            <a:ext cx="10938607" cy="342000"/>
          </a:xfrm>
        </p:spPr>
        <p:txBody>
          <a:bodyPr/>
          <a:lstStyle/>
          <a:p>
            <a:r>
              <a:rPr lang="de-DE" smtClean="0"/>
              <a:t>Titelmasterformat durch Klicken bearbeiten</a:t>
            </a:r>
            <a:endParaRPr lang="de-DE" dirty="0"/>
          </a:p>
        </p:txBody>
      </p:sp>
      <p:sp>
        <p:nvSpPr>
          <p:cNvPr id="13" name="Textplatzhalter 4"/>
          <p:cNvSpPr>
            <a:spLocks noGrp="1"/>
          </p:cNvSpPr>
          <p:nvPr>
            <p:ph type="body" sz="quarter" idx="13"/>
          </p:nvPr>
        </p:nvSpPr>
        <p:spPr>
          <a:xfrm>
            <a:off x="629999" y="710513"/>
            <a:ext cx="10940400" cy="342000"/>
          </a:xfrm>
        </p:spPr>
        <p:txBody>
          <a:bodyPr anchor="ctr"/>
          <a:lstStyle>
            <a:lvl1pPr>
              <a:defRPr sz="2000"/>
            </a:lvl1pPr>
          </a:lstStyle>
          <a:p>
            <a:pPr lvl="0"/>
            <a:r>
              <a:rPr lang="de-DE" smtClean="0"/>
              <a:t>Textmasterformat bearbeiten</a:t>
            </a:r>
          </a:p>
        </p:txBody>
      </p:sp>
    </p:spTree>
    <p:extLst>
      <p:ext uri="{BB962C8B-B14F-4D97-AF65-F5344CB8AC3E}">
        <p14:creationId xmlns:p14="http://schemas.microsoft.com/office/powerpoint/2010/main" val="1777977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halt - 2-spaltig - 1/3">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CFA1AAFD-8DCA-4C0C-9972-93FDC93C8D73}" type="datetime1">
              <a:rPr lang="de-DE" smtClean="0"/>
              <a:t>24.05.2019</a:t>
            </a:fld>
            <a:endParaRPr lang="de-DE" dirty="0"/>
          </a:p>
        </p:txBody>
      </p:sp>
      <p:sp>
        <p:nvSpPr>
          <p:cNvPr id="4" name="Fußzeilenplatzhalter 3"/>
          <p:cNvSpPr>
            <a:spLocks noGrp="1"/>
          </p:cNvSpPr>
          <p:nvPr>
            <p:ph type="ftr" sz="quarter" idx="11"/>
          </p:nvPr>
        </p:nvSpPr>
        <p:spPr/>
        <p:txBody>
          <a:bodyPr/>
          <a:lstStyle/>
          <a:p>
            <a:endParaRPr lang="de-DE" dirty="0"/>
          </a:p>
        </p:txBody>
      </p:sp>
      <p:sp>
        <p:nvSpPr>
          <p:cNvPr id="5" name="Foliennummernplatzhalter 4"/>
          <p:cNvSpPr>
            <a:spLocks noGrp="1"/>
          </p:cNvSpPr>
          <p:nvPr>
            <p:ph type="sldNum" sz="quarter" idx="12"/>
          </p:nvPr>
        </p:nvSpPr>
        <p:spPr/>
        <p:txBody>
          <a:bodyPr/>
          <a:lstStyle/>
          <a:p>
            <a:fld id="{45B24253-E62C-4215-B393-B45F13A987CD}" type="slidenum">
              <a:rPr lang="de-DE" smtClean="0"/>
              <a:pPr/>
              <a:t>‹Nr.›</a:t>
            </a:fld>
            <a:endParaRPr lang="de-DE" dirty="0"/>
          </a:p>
        </p:txBody>
      </p:sp>
      <p:sp>
        <p:nvSpPr>
          <p:cNvPr id="19" name="Inhaltsplatzhalter 2"/>
          <p:cNvSpPr>
            <a:spLocks noGrp="1"/>
          </p:cNvSpPr>
          <p:nvPr>
            <p:ph sz="half" idx="1"/>
          </p:nvPr>
        </p:nvSpPr>
        <p:spPr>
          <a:xfrm>
            <a:off x="630000" y="1486800"/>
            <a:ext cx="3574800" cy="4029763"/>
          </a:xfrm>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dirty="0"/>
          </a:p>
        </p:txBody>
      </p:sp>
      <p:sp>
        <p:nvSpPr>
          <p:cNvPr id="20" name="Inhaltsplatzhalter 3"/>
          <p:cNvSpPr>
            <a:spLocks noGrp="1"/>
          </p:cNvSpPr>
          <p:nvPr>
            <p:ph sz="half" idx="2"/>
          </p:nvPr>
        </p:nvSpPr>
        <p:spPr>
          <a:xfrm>
            <a:off x="4417199" y="1486800"/>
            <a:ext cx="7153200" cy="4029763"/>
          </a:xfrm>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dirty="0"/>
          </a:p>
        </p:txBody>
      </p:sp>
      <p:sp>
        <p:nvSpPr>
          <p:cNvPr id="21" name="Titel 1"/>
          <p:cNvSpPr>
            <a:spLocks noGrp="1"/>
          </p:cNvSpPr>
          <p:nvPr>
            <p:ph type="title"/>
          </p:nvPr>
        </p:nvSpPr>
        <p:spPr>
          <a:xfrm>
            <a:off x="630000" y="368300"/>
            <a:ext cx="10938607" cy="342000"/>
          </a:xfrm>
        </p:spPr>
        <p:txBody>
          <a:bodyPr/>
          <a:lstStyle/>
          <a:p>
            <a:r>
              <a:rPr lang="de-DE" smtClean="0"/>
              <a:t>Titelmasterformat durch Klicken bearbeiten</a:t>
            </a:r>
            <a:endParaRPr lang="de-DE" dirty="0"/>
          </a:p>
        </p:txBody>
      </p:sp>
      <p:sp>
        <p:nvSpPr>
          <p:cNvPr id="22" name="Textplatzhalter 4"/>
          <p:cNvSpPr>
            <a:spLocks noGrp="1"/>
          </p:cNvSpPr>
          <p:nvPr>
            <p:ph type="body" sz="quarter" idx="13"/>
          </p:nvPr>
        </p:nvSpPr>
        <p:spPr>
          <a:xfrm>
            <a:off x="629999" y="710513"/>
            <a:ext cx="10940400" cy="342000"/>
          </a:xfrm>
        </p:spPr>
        <p:txBody>
          <a:bodyPr anchor="ctr"/>
          <a:lstStyle>
            <a:lvl1pPr>
              <a:defRPr sz="2000"/>
            </a:lvl1pPr>
          </a:lstStyle>
          <a:p>
            <a:pPr lvl="0"/>
            <a:r>
              <a:rPr lang="de-DE" smtClean="0"/>
              <a:t>Textmasterformat bearbeiten</a:t>
            </a:r>
          </a:p>
        </p:txBody>
      </p:sp>
    </p:spTree>
    <p:extLst>
      <p:ext uri="{BB962C8B-B14F-4D97-AF65-F5344CB8AC3E}">
        <p14:creationId xmlns:p14="http://schemas.microsoft.com/office/powerpoint/2010/main" val="16607189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Inhalt - 2-spaltig mit Bild rechts">
    <p:bg>
      <p:bgPr>
        <a:solidFill>
          <a:schemeClr val="bg1"/>
        </a:solidFill>
        <a:effectLst/>
      </p:bgPr>
    </p:bg>
    <p:spTree>
      <p:nvGrpSpPr>
        <p:cNvPr id="1" name=""/>
        <p:cNvGrpSpPr/>
        <p:nvPr/>
      </p:nvGrpSpPr>
      <p:grpSpPr>
        <a:xfrm>
          <a:off x="0" y="0"/>
          <a:ext cx="0" cy="0"/>
          <a:chOff x="0" y="0"/>
          <a:chExt cx="0" cy="0"/>
        </a:xfrm>
      </p:grpSpPr>
      <p:sp>
        <p:nvSpPr>
          <p:cNvPr id="3" name="Inhaltsplatzhalter 2"/>
          <p:cNvSpPr>
            <a:spLocks noGrp="1"/>
          </p:cNvSpPr>
          <p:nvPr>
            <p:ph sz="half" idx="1"/>
          </p:nvPr>
        </p:nvSpPr>
        <p:spPr>
          <a:xfrm>
            <a:off x="630000" y="1486800"/>
            <a:ext cx="5364000" cy="4029763"/>
          </a:xfrm>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dirty="0"/>
          </a:p>
        </p:txBody>
      </p:sp>
      <p:sp>
        <p:nvSpPr>
          <p:cNvPr id="9" name="Datumsplatzhalter 8"/>
          <p:cNvSpPr>
            <a:spLocks noGrp="1"/>
          </p:cNvSpPr>
          <p:nvPr>
            <p:ph type="dt" sz="half" idx="10"/>
          </p:nvPr>
        </p:nvSpPr>
        <p:spPr/>
        <p:txBody>
          <a:bodyPr/>
          <a:lstStyle/>
          <a:p>
            <a:fld id="{836BC2F2-4652-4EF9-88D8-802624DE28BB}" type="datetime1">
              <a:rPr lang="de-DE" smtClean="0"/>
              <a:t>24.05.2019</a:t>
            </a:fld>
            <a:endParaRPr lang="de-DE" dirty="0"/>
          </a:p>
        </p:txBody>
      </p:sp>
      <p:sp>
        <p:nvSpPr>
          <p:cNvPr id="10" name="Fußzeilenplatzhalter 9"/>
          <p:cNvSpPr>
            <a:spLocks noGrp="1"/>
          </p:cNvSpPr>
          <p:nvPr>
            <p:ph type="ftr" sz="quarter" idx="11"/>
          </p:nvPr>
        </p:nvSpPr>
        <p:spPr/>
        <p:txBody>
          <a:bodyPr/>
          <a:lstStyle/>
          <a:p>
            <a:endParaRPr lang="de-DE" dirty="0"/>
          </a:p>
        </p:txBody>
      </p:sp>
      <p:sp>
        <p:nvSpPr>
          <p:cNvPr id="11" name="Foliennummernplatzhalter 10"/>
          <p:cNvSpPr>
            <a:spLocks noGrp="1"/>
          </p:cNvSpPr>
          <p:nvPr>
            <p:ph type="sldNum" sz="quarter" idx="12"/>
          </p:nvPr>
        </p:nvSpPr>
        <p:spPr/>
        <p:txBody>
          <a:bodyPr/>
          <a:lstStyle/>
          <a:p>
            <a:fld id="{45B24253-E62C-4215-B393-B45F13A987CD}" type="slidenum">
              <a:rPr lang="de-DE" smtClean="0"/>
              <a:pPr/>
              <a:t>‹Nr.›</a:t>
            </a:fld>
            <a:endParaRPr lang="de-DE" dirty="0"/>
          </a:p>
        </p:txBody>
      </p:sp>
      <p:sp>
        <p:nvSpPr>
          <p:cNvPr id="8" name="Bildplatzhalter 7"/>
          <p:cNvSpPr>
            <a:spLocks noGrp="1"/>
          </p:cNvSpPr>
          <p:nvPr>
            <p:ph type="pic" sz="quarter" idx="14"/>
          </p:nvPr>
        </p:nvSpPr>
        <p:spPr>
          <a:xfrm>
            <a:off x="6204607" y="1486800"/>
            <a:ext cx="5364000" cy="4028400"/>
          </a:xfrm>
        </p:spPr>
        <p:txBody>
          <a:bodyPr/>
          <a:lstStyle/>
          <a:p>
            <a:r>
              <a:rPr lang="de-DE" smtClean="0"/>
              <a:t>Bild durch Klicken auf Symbol hinzufügen</a:t>
            </a:r>
            <a:endParaRPr lang="de-DE" dirty="0"/>
          </a:p>
        </p:txBody>
      </p:sp>
      <p:sp>
        <p:nvSpPr>
          <p:cNvPr id="12" name="Titel 1"/>
          <p:cNvSpPr>
            <a:spLocks noGrp="1"/>
          </p:cNvSpPr>
          <p:nvPr>
            <p:ph type="title"/>
          </p:nvPr>
        </p:nvSpPr>
        <p:spPr>
          <a:xfrm>
            <a:off x="630000" y="368300"/>
            <a:ext cx="10938607" cy="342000"/>
          </a:xfrm>
        </p:spPr>
        <p:txBody>
          <a:bodyPr/>
          <a:lstStyle/>
          <a:p>
            <a:r>
              <a:rPr lang="de-DE" smtClean="0"/>
              <a:t>Titelmasterformat durch Klicken bearbeiten</a:t>
            </a:r>
            <a:endParaRPr lang="de-DE" dirty="0"/>
          </a:p>
        </p:txBody>
      </p:sp>
      <p:sp>
        <p:nvSpPr>
          <p:cNvPr id="13" name="Textplatzhalter 4"/>
          <p:cNvSpPr>
            <a:spLocks noGrp="1"/>
          </p:cNvSpPr>
          <p:nvPr>
            <p:ph type="body" sz="quarter" idx="13"/>
          </p:nvPr>
        </p:nvSpPr>
        <p:spPr>
          <a:xfrm>
            <a:off x="629999" y="710513"/>
            <a:ext cx="10940400" cy="342000"/>
          </a:xfrm>
        </p:spPr>
        <p:txBody>
          <a:bodyPr anchor="ctr"/>
          <a:lstStyle>
            <a:lvl1pPr>
              <a:defRPr sz="2000"/>
            </a:lvl1pPr>
          </a:lstStyle>
          <a:p>
            <a:pPr lvl="0"/>
            <a:r>
              <a:rPr lang="de-DE" smtClean="0"/>
              <a:t>Textmasterformat bearbeiten</a:t>
            </a:r>
          </a:p>
        </p:txBody>
      </p:sp>
    </p:spTree>
    <p:extLst>
      <p:ext uri="{BB962C8B-B14F-4D97-AF65-F5344CB8AC3E}">
        <p14:creationId xmlns:p14="http://schemas.microsoft.com/office/powerpoint/2010/main" val="3994227906"/>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nhalt - 3-spaltig">
    <p:spTree>
      <p:nvGrpSpPr>
        <p:cNvPr id="1" name=""/>
        <p:cNvGrpSpPr/>
        <p:nvPr/>
      </p:nvGrpSpPr>
      <p:grpSpPr>
        <a:xfrm>
          <a:off x="0" y="0"/>
          <a:ext cx="0" cy="0"/>
          <a:chOff x="0" y="0"/>
          <a:chExt cx="0" cy="0"/>
        </a:xfrm>
      </p:grpSpPr>
      <p:sp>
        <p:nvSpPr>
          <p:cNvPr id="14" name="Datumsplatzhalter 13"/>
          <p:cNvSpPr>
            <a:spLocks noGrp="1"/>
          </p:cNvSpPr>
          <p:nvPr>
            <p:ph type="dt" sz="half" idx="10"/>
          </p:nvPr>
        </p:nvSpPr>
        <p:spPr/>
        <p:txBody>
          <a:bodyPr/>
          <a:lstStyle/>
          <a:p>
            <a:fld id="{CF9C1C38-AA88-45E9-9913-C0093D800D3D}" type="datetime1">
              <a:rPr lang="de-DE" smtClean="0"/>
              <a:t>24.05.2019</a:t>
            </a:fld>
            <a:endParaRPr lang="de-DE" dirty="0"/>
          </a:p>
        </p:txBody>
      </p:sp>
      <p:sp>
        <p:nvSpPr>
          <p:cNvPr id="15" name="Fußzeilenplatzhalter 14"/>
          <p:cNvSpPr>
            <a:spLocks noGrp="1"/>
          </p:cNvSpPr>
          <p:nvPr>
            <p:ph type="ftr" sz="quarter" idx="11"/>
          </p:nvPr>
        </p:nvSpPr>
        <p:spPr/>
        <p:txBody>
          <a:bodyPr/>
          <a:lstStyle/>
          <a:p>
            <a:endParaRPr lang="de-DE" dirty="0"/>
          </a:p>
        </p:txBody>
      </p:sp>
      <p:sp>
        <p:nvSpPr>
          <p:cNvPr id="16" name="Foliennummernplatzhalter 15"/>
          <p:cNvSpPr>
            <a:spLocks noGrp="1"/>
          </p:cNvSpPr>
          <p:nvPr>
            <p:ph type="sldNum" sz="quarter" idx="12"/>
          </p:nvPr>
        </p:nvSpPr>
        <p:spPr/>
        <p:txBody>
          <a:bodyPr/>
          <a:lstStyle/>
          <a:p>
            <a:fld id="{45B24253-E62C-4215-B393-B45F13A987CD}" type="slidenum">
              <a:rPr lang="de-DE" smtClean="0"/>
              <a:pPr/>
              <a:t>‹Nr.›</a:t>
            </a:fld>
            <a:endParaRPr lang="de-DE" dirty="0"/>
          </a:p>
        </p:txBody>
      </p:sp>
      <p:sp>
        <p:nvSpPr>
          <p:cNvPr id="17" name="Inhaltsplatzhalter 2"/>
          <p:cNvSpPr>
            <a:spLocks noGrp="1"/>
          </p:cNvSpPr>
          <p:nvPr>
            <p:ph sz="half" idx="1"/>
          </p:nvPr>
        </p:nvSpPr>
        <p:spPr>
          <a:xfrm>
            <a:off x="630000" y="1484313"/>
            <a:ext cx="3506400" cy="4028400"/>
          </a:xfrm>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dirty="0"/>
          </a:p>
        </p:txBody>
      </p:sp>
      <p:sp>
        <p:nvSpPr>
          <p:cNvPr id="18" name="Inhaltsplatzhalter 3"/>
          <p:cNvSpPr>
            <a:spLocks noGrp="1"/>
          </p:cNvSpPr>
          <p:nvPr>
            <p:ph sz="half" idx="2"/>
          </p:nvPr>
        </p:nvSpPr>
        <p:spPr>
          <a:xfrm>
            <a:off x="8062208" y="1484313"/>
            <a:ext cx="3506400" cy="4028400"/>
          </a:xfrm>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dirty="0"/>
          </a:p>
        </p:txBody>
      </p:sp>
      <p:sp>
        <p:nvSpPr>
          <p:cNvPr id="19" name="Inhaltsplatzhalter 3"/>
          <p:cNvSpPr>
            <a:spLocks noGrp="1"/>
          </p:cNvSpPr>
          <p:nvPr>
            <p:ph sz="half" idx="13"/>
          </p:nvPr>
        </p:nvSpPr>
        <p:spPr>
          <a:xfrm>
            <a:off x="4346104" y="1484313"/>
            <a:ext cx="3506400" cy="4028400"/>
          </a:xfrm>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dirty="0"/>
          </a:p>
        </p:txBody>
      </p:sp>
      <p:sp>
        <p:nvSpPr>
          <p:cNvPr id="22" name="Titel 1"/>
          <p:cNvSpPr>
            <a:spLocks noGrp="1"/>
          </p:cNvSpPr>
          <p:nvPr>
            <p:ph type="title"/>
          </p:nvPr>
        </p:nvSpPr>
        <p:spPr>
          <a:xfrm>
            <a:off x="630000" y="368300"/>
            <a:ext cx="10938607" cy="342000"/>
          </a:xfrm>
        </p:spPr>
        <p:txBody>
          <a:bodyPr/>
          <a:lstStyle/>
          <a:p>
            <a:r>
              <a:rPr lang="de-DE" smtClean="0"/>
              <a:t>Titelmasterformat durch Klicken bearbeiten</a:t>
            </a:r>
            <a:endParaRPr lang="de-DE" dirty="0"/>
          </a:p>
        </p:txBody>
      </p:sp>
      <p:sp>
        <p:nvSpPr>
          <p:cNvPr id="23" name="Textplatzhalter 4"/>
          <p:cNvSpPr>
            <a:spLocks noGrp="1"/>
          </p:cNvSpPr>
          <p:nvPr>
            <p:ph type="body" sz="quarter" idx="20"/>
          </p:nvPr>
        </p:nvSpPr>
        <p:spPr>
          <a:xfrm>
            <a:off x="629999" y="710513"/>
            <a:ext cx="10940400" cy="342000"/>
          </a:xfrm>
        </p:spPr>
        <p:txBody>
          <a:bodyPr anchor="ctr"/>
          <a:lstStyle>
            <a:lvl1pPr>
              <a:defRPr sz="2000"/>
            </a:lvl1pPr>
          </a:lstStyle>
          <a:p>
            <a:pPr lvl="0"/>
            <a:r>
              <a:rPr lang="de-DE" smtClean="0"/>
              <a:t>Textmasterformat bearbeiten</a:t>
            </a:r>
          </a:p>
        </p:txBody>
      </p:sp>
    </p:spTree>
    <p:extLst>
      <p:ext uri="{BB962C8B-B14F-4D97-AF65-F5344CB8AC3E}">
        <p14:creationId xmlns:p14="http://schemas.microsoft.com/office/powerpoint/2010/main" val="14267910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nhalt - 3-spaltig mit Bild">
    <p:spTree>
      <p:nvGrpSpPr>
        <p:cNvPr id="1" name=""/>
        <p:cNvGrpSpPr/>
        <p:nvPr/>
      </p:nvGrpSpPr>
      <p:grpSpPr>
        <a:xfrm>
          <a:off x="0" y="0"/>
          <a:ext cx="0" cy="0"/>
          <a:chOff x="0" y="0"/>
          <a:chExt cx="0" cy="0"/>
        </a:xfrm>
      </p:grpSpPr>
      <p:sp>
        <p:nvSpPr>
          <p:cNvPr id="14" name="Datumsplatzhalter 13"/>
          <p:cNvSpPr>
            <a:spLocks noGrp="1"/>
          </p:cNvSpPr>
          <p:nvPr>
            <p:ph type="dt" sz="half" idx="10"/>
          </p:nvPr>
        </p:nvSpPr>
        <p:spPr/>
        <p:txBody>
          <a:bodyPr/>
          <a:lstStyle/>
          <a:p>
            <a:fld id="{C4C57E25-A3D0-44E9-BC07-C78A3A446167}" type="datetime1">
              <a:rPr lang="de-DE" smtClean="0"/>
              <a:t>24.05.2019</a:t>
            </a:fld>
            <a:endParaRPr lang="de-DE" dirty="0"/>
          </a:p>
        </p:txBody>
      </p:sp>
      <p:sp>
        <p:nvSpPr>
          <p:cNvPr id="15" name="Fußzeilenplatzhalter 14"/>
          <p:cNvSpPr>
            <a:spLocks noGrp="1"/>
          </p:cNvSpPr>
          <p:nvPr>
            <p:ph type="ftr" sz="quarter" idx="11"/>
          </p:nvPr>
        </p:nvSpPr>
        <p:spPr/>
        <p:txBody>
          <a:bodyPr/>
          <a:lstStyle/>
          <a:p>
            <a:endParaRPr lang="de-DE" dirty="0"/>
          </a:p>
        </p:txBody>
      </p:sp>
      <p:sp>
        <p:nvSpPr>
          <p:cNvPr id="16" name="Foliennummernplatzhalter 15"/>
          <p:cNvSpPr>
            <a:spLocks noGrp="1"/>
          </p:cNvSpPr>
          <p:nvPr>
            <p:ph type="sldNum" sz="quarter" idx="12"/>
          </p:nvPr>
        </p:nvSpPr>
        <p:spPr/>
        <p:txBody>
          <a:bodyPr/>
          <a:lstStyle/>
          <a:p>
            <a:fld id="{45B24253-E62C-4215-B393-B45F13A987CD}" type="slidenum">
              <a:rPr lang="de-DE" smtClean="0"/>
              <a:pPr/>
              <a:t>‹Nr.›</a:t>
            </a:fld>
            <a:endParaRPr lang="de-DE" dirty="0"/>
          </a:p>
        </p:txBody>
      </p:sp>
      <p:sp>
        <p:nvSpPr>
          <p:cNvPr id="17" name="Inhaltsplatzhalter 2"/>
          <p:cNvSpPr>
            <a:spLocks noGrp="1"/>
          </p:cNvSpPr>
          <p:nvPr>
            <p:ph sz="half" idx="1"/>
          </p:nvPr>
        </p:nvSpPr>
        <p:spPr>
          <a:xfrm>
            <a:off x="630000" y="4145629"/>
            <a:ext cx="3506400" cy="1368000"/>
          </a:xfrm>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dirty="0"/>
          </a:p>
        </p:txBody>
      </p:sp>
      <p:sp>
        <p:nvSpPr>
          <p:cNvPr id="18" name="Inhaltsplatzhalter 3"/>
          <p:cNvSpPr>
            <a:spLocks noGrp="1"/>
          </p:cNvSpPr>
          <p:nvPr>
            <p:ph sz="half" idx="2"/>
          </p:nvPr>
        </p:nvSpPr>
        <p:spPr>
          <a:xfrm>
            <a:off x="8062208" y="4145629"/>
            <a:ext cx="3506400" cy="1368000"/>
          </a:xfrm>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dirty="0"/>
          </a:p>
        </p:txBody>
      </p:sp>
      <p:sp>
        <p:nvSpPr>
          <p:cNvPr id="19" name="Inhaltsplatzhalter 3"/>
          <p:cNvSpPr>
            <a:spLocks noGrp="1"/>
          </p:cNvSpPr>
          <p:nvPr>
            <p:ph sz="half" idx="13"/>
          </p:nvPr>
        </p:nvSpPr>
        <p:spPr>
          <a:xfrm>
            <a:off x="4346104" y="4145629"/>
            <a:ext cx="3506400" cy="1368000"/>
          </a:xfrm>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dirty="0"/>
          </a:p>
        </p:txBody>
      </p:sp>
      <p:sp>
        <p:nvSpPr>
          <p:cNvPr id="3" name="Bildplatzhalter 2"/>
          <p:cNvSpPr>
            <a:spLocks noGrp="1"/>
          </p:cNvSpPr>
          <p:nvPr>
            <p:ph type="pic" sz="quarter" idx="14"/>
          </p:nvPr>
        </p:nvSpPr>
        <p:spPr>
          <a:xfrm>
            <a:off x="623888" y="2076971"/>
            <a:ext cx="3506400" cy="1980000"/>
          </a:xfrm>
        </p:spPr>
        <p:txBody>
          <a:bodyPr/>
          <a:lstStyle/>
          <a:p>
            <a:r>
              <a:rPr lang="de-DE" smtClean="0"/>
              <a:t>Bild durch Klicken auf Symbol hinzufügen</a:t>
            </a:r>
            <a:endParaRPr lang="de-DE" dirty="0"/>
          </a:p>
        </p:txBody>
      </p:sp>
      <p:sp>
        <p:nvSpPr>
          <p:cNvPr id="11" name="Textplatzhalter 2"/>
          <p:cNvSpPr>
            <a:spLocks noGrp="1"/>
          </p:cNvSpPr>
          <p:nvPr>
            <p:ph type="body" sz="quarter" idx="15"/>
          </p:nvPr>
        </p:nvSpPr>
        <p:spPr>
          <a:xfrm>
            <a:off x="628650" y="1484313"/>
            <a:ext cx="3506400" cy="504000"/>
          </a:xfrm>
          <a:noFill/>
          <a:ln>
            <a:noFill/>
          </a:ln>
        </p:spPr>
        <p:txBody>
          <a:bodyPr anchor="ctr"/>
          <a:lstStyle>
            <a:lvl1pPr algn="l">
              <a:defRPr>
                <a:solidFill>
                  <a:schemeClr val="tx2"/>
                </a:solidFill>
              </a:defRPr>
            </a:lvl1pPr>
          </a:lstStyle>
          <a:p>
            <a:pPr lvl="0"/>
            <a:r>
              <a:rPr lang="de-DE" smtClean="0"/>
              <a:t>Textmasterformat bearbeiten</a:t>
            </a:r>
          </a:p>
        </p:txBody>
      </p:sp>
      <p:sp>
        <p:nvSpPr>
          <p:cNvPr id="12" name="Bildplatzhalter 2"/>
          <p:cNvSpPr>
            <a:spLocks noGrp="1"/>
          </p:cNvSpPr>
          <p:nvPr>
            <p:ph type="pic" sz="quarter" idx="16"/>
          </p:nvPr>
        </p:nvSpPr>
        <p:spPr>
          <a:xfrm>
            <a:off x="4346104" y="2076971"/>
            <a:ext cx="3506400" cy="1980000"/>
          </a:xfrm>
        </p:spPr>
        <p:txBody>
          <a:bodyPr/>
          <a:lstStyle/>
          <a:p>
            <a:r>
              <a:rPr lang="de-DE" smtClean="0"/>
              <a:t>Bild durch Klicken auf Symbol hinzufügen</a:t>
            </a:r>
            <a:endParaRPr lang="de-DE" dirty="0"/>
          </a:p>
        </p:txBody>
      </p:sp>
      <p:sp>
        <p:nvSpPr>
          <p:cNvPr id="13" name="Textplatzhalter 2"/>
          <p:cNvSpPr>
            <a:spLocks noGrp="1"/>
          </p:cNvSpPr>
          <p:nvPr>
            <p:ph type="body" sz="quarter" idx="17"/>
          </p:nvPr>
        </p:nvSpPr>
        <p:spPr>
          <a:xfrm>
            <a:off x="4346104" y="1484313"/>
            <a:ext cx="3506400" cy="504000"/>
          </a:xfrm>
          <a:noFill/>
          <a:ln>
            <a:noFill/>
          </a:ln>
        </p:spPr>
        <p:txBody>
          <a:bodyPr anchor="ctr"/>
          <a:lstStyle>
            <a:lvl1pPr algn="l">
              <a:defRPr>
                <a:solidFill>
                  <a:schemeClr val="tx2"/>
                </a:solidFill>
              </a:defRPr>
            </a:lvl1pPr>
          </a:lstStyle>
          <a:p>
            <a:pPr lvl="0"/>
            <a:r>
              <a:rPr lang="de-DE" smtClean="0"/>
              <a:t>Textmasterformat bearbeiten</a:t>
            </a:r>
          </a:p>
        </p:txBody>
      </p:sp>
      <p:sp>
        <p:nvSpPr>
          <p:cNvPr id="20" name="Bildplatzhalter 2"/>
          <p:cNvSpPr>
            <a:spLocks noGrp="1"/>
          </p:cNvSpPr>
          <p:nvPr>
            <p:ph type="pic" sz="quarter" idx="18"/>
          </p:nvPr>
        </p:nvSpPr>
        <p:spPr>
          <a:xfrm>
            <a:off x="8056951" y="2076971"/>
            <a:ext cx="3506400" cy="1980000"/>
          </a:xfrm>
        </p:spPr>
        <p:txBody>
          <a:bodyPr/>
          <a:lstStyle/>
          <a:p>
            <a:r>
              <a:rPr lang="de-DE" smtClean="0"/>
              <a:t>Bild durch Klicken auf Symbol hinzufügen</a:t>
            </a:r>
            <a:endParaRPr lang="de-DE" dirty="0"/>
          </a:p>
        </p:txBody>
      </p:sp>
      <p:sp>
        <p:nvSpPr>
          <p:cNvPr id="21" name="Textplatzhalter 2"/>
          <p:cNvSpPr>
            <a:spLocks noGrp="1"/>
          </p:cNvSpPr>
          <p:nvPr>
            <p:ph type="body" sz="quarter" idx="19"/>
          </p:nvPr>
        </p:nvSpPr>
        <p:spPr>
          <a:xfrm>
            <a:off x="8061713" y="1484313"/>
            <a:ext cx="3506400" cy="504000"/>
          </a:xfrm>
          <a:noFill/>
          <a:ln>
            <a:noFill/>
          </a:ln>
        </p:spPr>
        <p:txBody>
          <a:bodyPr anchor="ctr"/>
          <a:lstStyle>
            <a:lvl1pPr algn="l">
              <a:defRPr>
                <a:solidFill>
                  <a:schemeClr val="tx2"/>
                </a:solidFill>
              </a:defRPr>
            </a:lvl1pPr>
          </a:lstStyle>
          <a:p>
            <a:pPr lvl="0"/>
            <a:r>
              <a:rPr lang="de-DE" smtClean="0"/>
              <a:t>Textmasterformat bearbeiten</a:t>
            </a:r>
          </a:p>
        </p:txBody>
      </p:sp>
      <p:sp>
        <p:nvSpPr>
          <p:cNvPr id="22" name="Titel 1"/>
          <p:cNvSpPr>
            <a:spLocks noGrp="1"/>
          </p:cNvSpPr>
          <p:nvPr>
            <p:ph type="title"/>
          </p:nvPr>
        </p:nvSpPr>
        <p:spPr>
          <a:xfrm>
            <a:off x="630000" y="368300"/>
            <a:ext cx="10938607" cy="342000"/>
          </a:xfrm>
        </p:spPr>
        <p:txBody>
          <a:bodyPr/>
          <a:lstStyle/>
          <a:p>
            <a:r>
              <a:rPr lang="de-DE" smtClean="0"/>
              <a:t>Titelmasterformat durch Klicken bearbeiten</a:t>
            </a:r>
            <a:endParaRPr lang="de-DE" dirty="0"/>
          </a:p>
        </p:txBody>
      </p:sp>
      <p:sp>
        <p:nvSpPr>
          <p:cNvPr id="23" name="Textplatzhalter 4"/>
          <p:cNvSpPr>
            <a:spLocks noGrp="1"/>
          </p:cNvSpPr>
          <p:nvPr>
            <p:ph type="body" sz="quarter" idx="20"/>
          </p:nvPr>
        </p:nvSpPr>
        <p:spPr>
          <a:xfrm>
            <a:off x="629999" y="710513"/>
            <a:ext cx="10940400" cy="342000"/>
          </a:xfrm>
        </p:spPr>
        <p:txBody>
          <a:bodyPr anchor="ctr"/>
          <a:lstStyle>
            <a:lvl1pPr>
              <a:defRPr sz="2000"/>
            </a:lvl1pPr>
          </a:lstStyle>
          <a:p>
            <a:pPr lvl="0"/>
            <a:r>
              <a:rPr lang="de-DE" smtClean="0"/>
              <a:t>Textmasterformat bearbeiten</a:t>
            </a:r>
          </a:p>
        </p:txBody>
      </p:sp>
    </p:spTree>
    <p:extLst>
      <p:ext uri="{BB962C8B-B14F-4D97-AF65-F5344CB8AC3E}">
        <p14:creationId xmlns:p14="http://schemas.microsoft.com/office/powerpoint/2010/main" val="19690205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nhalt - 3-spaltig Rahmen blau">
    <p:spTree>
      <p:nvGrpSpPr>
        <p:cNvPr id="1" name=""/>
        <p:cNvGrpSpPr/>
        <p:nvPr/>
      </p:nvGrpSpPr>
      <p:grpSpPr>
        <a:xfrm>
          <a:off x="0" y="0"/>
          <a:ext cx="0" cy="0"/>
          <a:chOff x="0" y="0"/>
          <a:chExt cx="0" cy="0"/>
        </a:xfrm>
      </p:grpSpPr>
      <p:sp>
        <p:nvSpPr>
          <p:cNvPr id="14" name="Datumsplatzhalter 13"/>
          <p:cNvSpPr>
            <a:spLocks noGrp="1"/>
          </p:cNvSpPr>
          <p:nvPr>
            <p:ph type="dt" sz="half" idx="10"/>
          </p:nvPr>
        </p:nvSpPr>
        <p:spPr/>
        <p:txBody>
          <a:bodyPr/>
          <a:lstStyle/>
          <a:p>
            <a:fld id="{0CA02A50-51B9-4EBE-B4BD-C535EA5507EA}" type="datetime1">
              <a:rPr lang="de-DE" smtClean="0"/>
              <a:t>24.05.2019</a:t>
            </a:fld>
            <a:endParaRPr lang="de-DE" dirty="0"/>
          </a:p>
        </p:txBody>
      </p:sp>
      <p:sp>
        <p:nvSpPr>
          <p:cNvPr id="15" name="Fußzeilenplatzhalter 14"/>
          <p:cNvSpPr>
            <a:spLocks noGrp="1"/>
          </p:cNvSpPr>
          <p:nvPr>
            <p:ph type="ftr" sz="quarter" idx="11"/>
          </p:nvPr>
        </p:nvSpPr>
        <p:spPr/>
        <p:txBody>
          <a:bodyPr/>
          <a:lstStyle/>
          <a:p>
            <a:endParaRPr lang="de-DE" dirty="0"/>
          </a:p>
        </p:txBody>
      </p:sp>
      <p:sp>
        <p:nvSpPr>
          <p:cNvPr id="16" name="Foliennummernplatzhalter 15"/>
          <p:cNvSpPr>
            <a:spLocks noGrp="1"/>
          </p:cNvSpPr>
          <p:nvPr>
            <p:ph type="sldNum" sz="quarter" idx="12"/>
          </p:nvPr>
        </p:nvSpPr>
        <p:spPr/>
        <p:txBody>
          <a:bodyPr/>
          <a:lstStyle/>
          <a:p>
            <a:fld id="{45B24253-E62C-4215-B393-B45F13A987CD}" type="slidenum">
              <a:rPr lang="de-DE" smtClean="0"/>
              <a:pPr/>
              <a:t>‹Nr.›</a:t>
            </a:fld>
            <a:endParaRPr lang="de-DE" dirty="0"/>
          </a:p>
        </p:txBody>
      </p:sp>
      <p:sp>
        <p:nvSpPr>
          <p:cNvPr id="17" name="Inhaltsplatzhalter 2"/>
          <p:cNvSpPr>
            <a:spLocks noGrp="1"/>
          </p:cNvSpPr>
          <p:nvPr>
            <p:ph sz="half" idx="1"/>
          </p:nvPr>
        </p:nvSpPr>
        <p:spPr>
          <a:xfrm>
            <a:off x="628650" y="1988288"/>
            <a:ext cx="3506400" cy="3528276"/>
          </a:xfrm>
          <a:ln>
            <a:solidFill>
              <a:schemeClr val="accent1"/>
            </a:solidFill>
          </a:ln>
        </p:spPr>
        <p:txBody>
          <a:bodyPr lIns="72000" tIns="72000" rIns="72000" bIns="72000"/>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dirty="0"/>
          </a:p>
        </p:txBody>
      </p:sp>
      <p:sp>
        <p:nvSpPr>
          <p:cNvPr id="18" name="Inhaltsplatzhalter 3"/>
          <p:cNvSpPr>
            <a:spLocks noGrp="1"/>
          </p:cNvSpPr>
          <p:nvPr>
            <p:ph sz="half" idx="2"/>
          </p:nvPr>
        </p:nvSpPr>
        <p:spPr>
          <a:xfrm>
            <a:off x="8062208" y="1987200"/>
            <a:ext cx="3506400" cy="3528000"/>
          </a:xfrm>
          <a:ln>
            <a:solidFill>
              <a:schemeClr val="tx2"/>
            </a:solidFill>
          </a:ln>
        </p:spPr>
        <p:txBody>
          <a:bodyPr lIns="72000" tIns="72000" rIns="72000" bIns="72000"/>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dirty="0"/>
          </a:p>
        </p:txBody>
      </p:sp>
      <p:sp>
        <p:nvSpPr>
          <p:cNvPr id="19" name="Inhaltsplatzhalter 3"/>
          <p:cNvSpPr>
            <a:spLocks noGrp="1"/>
          </p:cNvSpPr>
          <p:nvPr>
            <p:ph sz="half" idx="13"/>
          </p:nvPr>
        </p:nvSpPr>
        <p:spPr>
          <a:xfrm>
            <a:off x="4346104" y="1987200"/>
            <a:ext cx="3506400" cy="3528000"/>
          </a:xfrm>
          <a:ln>
            <a:solidFill>
              <a:schemeClr val="tx2"/>
            </a:solidFill>
          </a:ln>
        </p:spPr>
        <p:txBody>
          <a:bodyPr lIns="72000" tIns="72000" rIns="72000" bIns="72000"/>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dirty="0"/>
          </a:p>
        </p:txBody>
      </p:sp>
      <p:sp>
        <p:nvSpPr>
          <p:cNvPr id="3" name="Textplatzhalter 2"/>
          <p:cNvSpPr>
            <a:spLocks noGrp="1"/>
          </p:cNvSpPr>
          <p:nvPr>
            <p:ph type="body" sz="quarter" idx="14"/>
          </p:nvPr>
        </p:nvSpPr>
        <p:spPr>
          <a:xfrm>
            <a:off x="628650" y="1484313"/>
            <a:ext cx="3506400" cy="504000"/>
          </a:xfrm>
          <a:solidFill>
            <a:schemeClr val="tx2"/>
          </a:solidFill>
          <a:ln>
            <a:solidFill>
              <a:schemeClr val="tx2"/>
            </a:solidFill>
          </a:ln>
        </p:spPr>
        <p:txBody>
          <a:bodyPr anchor="ctr"/>
          <a:lstStyle>
            <a:lvl1pPr algn="ctr">
              <a:defRPr>
                <a:solidFill>
                  <a:schemeClr val="bg1"/>
                </a:solidFill>
              </a:defRPr>
            </a:lvl1pPr>
          </a:lstStyle>
          <a:p>
            <a:pPr lvl="0"/>
            <a:r>
              <a:rPr lang="de-DE" smtClean="0"/>
              <a:t>Textmasterformat bearbeiten</a:t>
            </a:r>
          </a:p>
        </p:txBody>
      </p:sp>
      <p:sp>
        <p:nvSpPr>
          <p:cNvPr id="11" name="Textplatzhalter 2"/>
          <p:cNvSpPr>
            <a:spLocks noGrp="1"/>
          </p:cNvSpPr>
          <p:nvPr>
            <p:ph type="body" sz="quarter" idx="15"/>
          </p:nvPr>
        </p:nvSpPr>
        <p:spPr>
          <a:xfrm>
            <a:off x="4346104" y="1484313"/>
            <a:ext cx="3506400" cy="504000"/>
          </a:xfrm>
          <a:solidFill>
            <a:schemeClr val="tx2"/>
          </a:solidFill>
          <a:ln>
            <a:solidFill>
              <a:schemeClr val="tx2"/>
            </a:solidFill>
          </a:ln>
        </p:spPr>
        <p:txBody>
          <a:bodyPr anchor="ctr"/>
          <a:lstStyle>
            <a:lvl1pPr algn="ctr">
              <a:defRPr>
                <a:solidFill>
                  <a:schemeClr val="bg1"/>
                </a:solidFill>
              </a:defRPr>
            </a:lvl1pPr>
          </a:lstStyle>
          <a:p>
            <a:pPr lvl="0"/>
            <a:r>
              <a:rPr lang="de-DE" smtClean="0"/>
              <a:t>Textmasterformat bearbeiten</a:t>
            </a:r>
          </a:p>
        </p:txBody>
      </p:sp>
      <p:sp>
        <p:nvSpPr>
          <p:cNvPr id="12" name="Textplatzhalter 2"/>
          <p:cNvSpPr>
            <a:spLocks noGrp="1"/>
          </p:cNvSpPr>
          <p:nvPr>
            <p:ph type="body" sz="quarter" idx="16"/>
          </p:nvPr>
        </p:nvSpPr>
        <p:spPr>
          <a:xfrm>
            <a:off x="8062208" y="1484313"/>
            <a:ext cx="3506400" cy="504000"/>
          </a:xfrm>
          <a:solidFill>
            <a:schemeClr val="tx2"/>
          </a:solidFill>
          <a:ln>
            <a:solidFill>
              <a:schemeClr val="tx2"/>
            </a:solidFill>
          </a:ln>
        </p:spPr>
        <p:txBody>
          <a:bodyPr anchor="ctr"/>
          <a:lstStyle>
            <a:lvl1pPr algn="ctr">
              <a:defRPr>
                <a:solidFill>
                  <a:schemeClr val="bg1"/>
                </a:solidFill>
              </a:defRPr>
            </a:lvl1pPr>
          </a:lstStyle>
          <a:p>
            <a:pPr lvl="0"/>
            <a:r>
              <a:rPr lang="de-DE" smtClean="0"/>
              <a:t>Textmasterformat bearbeiten</a:t>
            </a:r>
          </a:p>
        </p:txBody>
      </p:sp>
      <p:sp>
        <p:nvSpPr>
          <p:cNvPr id="13" name="Titel 1"/>
          <p:cNvSpPr>
            <a:spLocks noGrp="1"/>
          </p:cNvSpPr>
          <p:nvPr>
            <p:ph type="title"/>
          </p:nvPr>
        </p:nvSpPr>
        <p:spPr>
          <a:xfrm>
            <a:off x="630000" y="368300"/>
            <a:ext cx="10938607" cy="342000"/>
          </a:xfrm>
        </p:spPr>
        <p:txBody>
          <a:bodyPr/>
          <a:lstStyle/>
          <a:p>
            <a:r>
              <a:rPr lang="de-DE" smtClean="0"/>
              <a:t>Titelmasterformat durch Klicken bearbeiten</a:t>
            </a:r>
            <a:endParaRPr lang="de-DE" dirty="0"/>
          </a:p>
        </p:txBody>
      </p:sp>
      <p:sp>
        <p:nvSpPr>
          <p:cNvPr id="20" name="Textplatzhalter 4"/>
          <p:cNvSpPr>
            <a:spLocks noGrp="1"/>
          </p:cNvSpPr>
          <p:nvPr>
            <p:ph type="body" sz="quarter" idx="17"/>
          </p:nvPr>
        </p:nvSpPr>
        <p:spPr>
          <a:xfrm>
            <a:off x="629999" y="710513"/>
            <a:ext cx="10940400" cy="342000"/>
          </a:xfrm>
        </p:spPr>
        <p:txBody>
          <a:bodyPr anchor="ctr"/>
          <a:lstStyle>
            <a:lvl1pPr>
              <a:defRPr sz="2000"/>
            </a:lvl1pPr>
          </a:lstStyle>
          <a:p>
            <a:pPr lvl="0"/>
            <a:r>
              <a:rPr lang="de-DE" smtClean="0"/>
              <a:t>Textmasterformat bearbeiten</a:t>
            </a:r>
          </a:p>
        </p:txBody>
      </p:sp>
    </p:spTree>
    <p:extLst>
      <p:ext uri="{BB962C8B-B14F-4D97-AF65-F5344CB8AC3E}">
        <p14:creationId xmlns:p14="http://schemas.microsoft.com/office/powerpoint/2010/main" val="39148938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nhalt - 3-spaltig Rahmen bunt">
    <p:spTree>
      <p:nvGrpSpPr>
        <p:cNvPr id="1" name=""/>
        <p:cNvGrpSpPr/>
        <p:nvPr/>
      </p:nvGrpSpPr>
      <p:grpSpPr>
        <a:xfrm>
          <a:off x="0" y="0"/>
          <a:ext cx="0" cy="0"/>
          <a:chOff x="0" y="0"/>
          <a:chExt cx="0" cy="0"/>
        </a:xfrm>
      </p:grpSpPr>
      <p:sp>
        <p:nvSpPr>
          <p:cNvPr id="14" name="Datumsplatzhalter 13"/>
          <p:cNvSpPr>
            <a:spLocks noGrp="1"/>
          </p:cNvSpPr>
          <p:nvPr>
            <p:ph type="dt" sz="half" idx="10"/>
          </p:nvPr>
        </p:nvSpPr>
        <p:spPr/>
        <p:txBody>
          <a:bodyPr/>
          <a:lstStyle/>
          <a:p>
            <a:fld id="{88389762-A378-4606-93F3-D0A3FF5CA555}" type="datetime1">
              <a:rPr lang="de-DE" smtClean="0"/>
              <a:t>24.05.2019</a:t>
            </a:fld>
            <a:endParaRPr lang="de-DE" dirty="0"/>
          </a:p>
        </p:txBody>
      </p:sp>
      <p:sp>
        <p:nvSpPr>
          <p:cNvPr id="15" name="Fußzeilenplatzhalter 14"/>
          <p:cNvSpPr>
            <a:spLocks noGrp="1"/>
          </p:cNvSpPr>
          <p:nvPr>
            <p:ph type="ftr" sz="quarter" idx="11"/>
          </p:nvPr>
        </p:nvSpPr>
        <p:spPr/>
        <p:txBody>
          <a:bodyPr/>
          <a:lstStyle/>
          <a:p>
            <a:endParaRPr lang="de-DE" dirty="0"/>
          </a:p>
        </p:txBody>
      </p:sp>
      <p:sp>
        <p:nvSpPr>
          <p:cNvPr id="16" name="Foliennummernplatzhalter 15"/>
          <p:cNvSpPr>
            <a:spLocks noGrp="1"/>
          </p:cNvSpPr>
          <p:nvPr>
            <p:ph type="sldNum" sz="quarter" idx="12"/>
          </p:nvPr>
        </p:nvSpPr>
        <p:spPr/>
        <p:txBody>
          <a:bodyPr/>
          <a:lstStyle/>
          <a:p>
            <a:fld id="{45B24253-E62C-4215-B393-B45F13A987CD}" type="slidenum">
              <a:rPr lang="de-DE" smtClean="0"/>
              <a:pPr/>
              <a:t>‹Nr.›</a:t>
            </a:fld>
            <a:endParaRPr lang="de-DE" dirty="0"/>
          </a:p>
        </p:txBody>
      </p:sp>
      <p:sp>
        <p:nvSpPr>
          <p:cNvPr id="17" name="Inhaltsplatzhalter 2"/>
          <p:cNvSpPr>
            <a:spLocks noGrp="1"/>
          </p:cNvSpPr>
          <p:nvPr>
            <p:ph sz="half" idx="1"/>
          </p:nvPr>
        </p:nvSpPr>
        <p:spPr>
          <a:xfrm>
            <a:off x="628650" y="1988288"/>
            <a:ext cx="3506400" cy="3528276"/>
          </a:xfrm>
          <a:ln>
            <a:solidFill>
              <a:schemeClr val="accent1"/>
            </a:solidFill>
          </a:ln>
        </p:spPr>
        <p:txBody>
          <a:bodyPr lIns="72000" tIns="72000" rIns="72000" bIns="72000"/>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dirty="0"/>
          </a:p>
        </p:txBody>
      </p:sp>
      <p:sp>
        <p:nvSpPr>
          <p:cNvPr id="18" name="Inhaltsplatzhalter 3"/>
          <p:cNvSpPr>
            <a:spLocks noGrp="1"/>
          </p:cNvSpPr>
          <p:nvPr>
            <p:ph sz="half" idx="2"/>
          </p:nvPr>
        </p:nvSpPr>
        <p:spPr>
          <a:xfrm>
            <a:off x="8062208" y="1987200"/>
            <a:ext cx="3506400" cy="3528000"/>
          </a:xfrm>
          <a:ln>
            <a:solidFill>
              <a:schemeClr val="accent2"/>
            </a:solidFill>
          </a:ln>
        </p:spPr>
        <p:txBody>
          <a:bodyPr lIns="72000" tIns="72000" rIns="72000" bIns="72000"/>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dirty="0"/>
          </a:p>
        </p:txBody>
      </p:sp>
      <p:sp>
        <p:nvSpPr>
          <p:cNvPr id="19" name="Inhaltsplatzhalter 3"/>
          <p:cNvSpPr>
            <a:spLocks noGrp="1"/>
          </p:cNvSpPr>
          <p:nvPr>
            <p:ph sz="half" idx="13"/>
          </p:nvPr>
        </p:nvSpPr>
        <p:spPr>
          <a:xfrm>
            <a:off x="4346104" y="1987200"/>
            <a:ext cx="3506400" cy="3528000"/>
          </a:xfrm>
          <a:ln>
            <a:solidFill>
              <a:schemeClr val="tx1"/>
            </a:solidFill>
          </a:ln>
        </p:spPr>
        <p:txBody>
          <a:bodyPr lIns="72000" tIns="72000" rIns="72000" bIns="72000"/>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dirty="0"/>
          </a:p>
        </p:txBody>
      </p:sp>
      <p:sp>
        <p:nvSpPr>
          <p:cNvPr id="3" name="Textplatzhalter 2"/>
          <p:cNvSpPr>
            <a:spLocks noGrp="1"/>
          </p:cNvSpPr>
          <p:nvPr>
            <p:ph type="body" sz="quarter" idx="14"/>
          </p:nvPr>
        </p:nvSpPr>
        <p:spPr>
          <a:xfrm>
            <a:off x="628650" y="1484313"/>
            <a:ext cx="3506400" cy="504000"/>
          </a:xfrm>
          <a:solidFill>
            <a:schemeClr val="tx2"/>
          </a:solidFill>
          <a:ln>
            <a:solidFill>
              <a:schemeClr val="tx2"/>
            </a:solidFill>
          </a:ln>
        </p:spPr>
        <p:txBody>
          <a:bodyPr anchor="ctr"/>
          <a:lstStyle>
            <a:lvl1pPr algn="ctr">
              <a:defRPr>
                <a:solidFill>
                  <a:schemeClr val="bg1"/>
                </a:solidFill>
              </a:defRPr>
            </a:lvl1pPr>
          </a:lstStyle>
          <a:p>
            <a:pPr lvl="0"/>
            <a:r>
              <a:rPr lang="de-DE" smtClean="0"/>
              <a:t>Textmasterformat bearbeiten</a:t>
            </a:r>
          </a:p>
        </p:txBody>
      </p:sp>
      <p:sp>
        <p:nvSpPr>
          <p:cNvPr id="11" name="Textplatzhalter 2"/>
          <p:cNvSpPr>
            <a:spLocks noGrp="1"/>
          </p:cNvSpPr>
          <p:nvPr>
            <p:ph type="body" sz="quarter" idx="15"/>
          </p:nvPr>
        </p:nvSpPr>
        <p:spPr>
          <a:xfrm>
            <a:off x="4346104" y="1484313"/>
            <a:ext cx="3506400" cy="504000"/>
          </a:xfrm>
          <a:solidFill>
            <a:schemeClr val="tx1"/>
          </a:solidFill>
          <a:ln>
            <a:solidFill>
              <a:schemeClr val="tx1"/>
            </a:solidFill>
          </a:ln>
        </p:spPr>
        <p:txBody>
          <a:bodyPr anchor="ctr"/>
          <a:lstStyle>
            <a:lvl1pPr algn="ctr">
              <a:defRPr>
                <a:solidFill>
                  <a:schemeClr val="bg1"/>
                </a:solidFill>
              </a:defRPr>
            </a:lvl1pPr>
          </a:lstStyle>
          <a:p>
            <a:pPr lvl="0"/>
            <a:r>
              <a:rPr lang="de-DE" smtClean="0"/>
              <a:t>Textmasterformat bearbeiten</a:t>
            </a:r>
          </a:p>
        </p:txBody>
      </p:sp>
      <p:sp>
        <p:nvSpPr>
          <p:cNvPr id="12" name="Textplatzhalter 2"/>
          <p:cNvSpPr>
            <a:spLocks noGrp="1"/>
          </p:cNvSpPr>
          <p:nvPr>
            <p:ph type="body" sz="quarter" idx="16"/>
          </p:nvPr>
        </p:nvSpPr>
        <p:spPr>
          <a:xfrm>
            <a:off x="8062208" y="1484313"/>
            <a:ext cx="3506400" cy="504000"/>
          </a:xfrm>
          <a:solidFill>
            <a:schemeClr val="accent2"/>
          </a:solidFill>
          <a:ln>
            <a:solidFill>
              <a:schemeClr val="accent2"/>
            </a:solidFill>
          </a:ln>
        </p:spPr>
        <p:txBody>
          <a:bodyPr anchor="ctr"/>
          <a:lstStyle>
            <a:lvl1pPr algn="ctr">
              <a:defRPr>
                <a:solidFill>
                  <a:schemeClr val="bg1"/>
                </a:solidFill>
              </a:defRPr>
            </a:lvl1pPr>
          </a:lstStyle>
          <a:p>
            <a:pPr lvl="0"/>
            <a:r>
              <a:rPr lang="de-DE" smtClean="0"/>
              <a:t>Textmasterformat bearbeiten</a:t>
            </a:r>
          </a:p>
        </p:txBody>
      </p:sp>
      <p:sp>
        <p:nvSpPr>
          <p:cNvPr id="13" name="Titel 1"/>
          <p:cNvSpPr>
            <a:spLocks noGrp="1"/>
          </p:cNvSpPr>
          <p:nvPr>
            <p:ph type="title"/>
          </p:nvPr>
        </p:nvSpPr>
        <p:spPr>
          <a:xfrm>
            <a:off x="630000" y="368300"/>
            <a:ext cx="10938607" cy="342000"/>
          </a:xfrm>
        </p:spPr>
        <p:txBody>
          <a:bodyPr/>
          <a:lstStyle/>
          <a:p>
            <a:r>
              <a:rPr lang="de-DE" smtClean="0"/>
              <a:t>Titelmasterformat durch Klicken bearbeiten</a:t>
            </a:r>
            <a:endParaRPr lang="de-DE" dirty="0"/>
          </a:p>
        </p:txBody>
      </p:sp>
      <p:sp>
        <p:nvSpPr>
          <p:cNvPr id="20" name="Textplatzhalter 4"/>
          <p:cNvSpPr>
            <a:spLocks noGrp="1"/>
          </p:cNvSpPr>
          <p:nvPr>
            <p:ph type="body" sz="quarter" idx="17"/>
          </p:nvPr>
        </p:nvSpPr>
        <p:spPr>
          <a:xfrm>
            <a:off x="629999" y="710513"/>
            <a:ext cx="10940400" cy="342000"/>
          </a:xfrm>
        </p:spPr>
        <p:txBody>
          <a:bodyPr anchor="ctr"/>
          <a:lstStyle>
            <a:lvl1pPr>
              <a:defRPr sz="2000"/>
            </a:lvl1pPr>
          </a:lstStyle>
          <a:p>
            <a:pPr lvl="0"/>
            <a:r>
              <a:rPr lang="de-DE" smtClean="0"/>
              <a:t>Textmasterformat bearbeiten</a:t>
            </a:r>
          </a:p>
        </p:txBody>
      </p:sp>
    </p:spTree>
    <p:extLst>
      <p:ext uri="{BB962C8B-B14F-4D97-AF65-F5344CB8AC3E}">
        <p14:creationId xmlns:p14="http://schemas.microsoft.com/office/powerpoint/2010/main" val="41392871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nhalt - 4-spaltig mit Bild">
    <p:spTree>
      <p:nvGrpSpPr>
        <p:cNvPr id="1" name=""/>
        <p:cNvGrpSpPr/>
        <p:nvPr/>
      </p:nvGrpSpPr>
      <p:grpSpPr>
        <a:xfrm>
          <a:off x="0" y="0"/>
          <a:ext cx="0" cy="0"/>
          <a:chOff x="0" y="0"/>
          <a:chExt cx="0" cy="0"/>
        </a:xfrm>
      </p:grpSpPr>
      <p:sp>
        <p:nvSpPr>
          <p:cNvPr id="14" name="Datumsplatzhalter 13"/>
          <p:cNvSpPr>
            <a:spLocks noGrp="1"/>
          </p:cNvSpPr>
          <p:nvPr>
            <p:ph type="dt" sz="half" idx="10"/>
          </p:nvPr>
        </p:nvSpPr>
        <p:spPr/>
        <p:txBody>
          <a:bodyPr/>
          <a:lstStyle/>
          <a:p>
            <a:fld id="{CB43DFEE-B970-4FFD-808B-2043D04438A7}" type="datetime1">
              <a:rPr lang="de-DE" smtClean="0"/>
              <a:t>24.05.2019</a:t>
            </a:fld>
            <a:endParaRPr lang="de-DE" dirty="0"/>
          </a:p>
        </p:txBody>
      </p:sp>
      <p:sp>
        <p:nvSpPr>
          <p:cNvPr id="15" name="Fußzeilenplatzhalter 14"/>
          <p:cNvSpPr>
            <a:spLocks noGrp="1"/>
          </p:cNvSpPr>
          <p:nvPr>
            <p:ph type="ftr" sz="quarter" idx="11"/>
          </p:nvPr>
        </p:nvSpPr>
        <p:spPr/>
        <p:txBody>
          <a:bodyPr/>
          <a:lstStyle/>
          <a:p>
            <a:endParaRPr lang="de-DE" dirty="0"/>
          </a:p>
        </p:txBody>
      </p:sp>
      <p:sp>
        <p:nvSpPr>
          <p:cNvPr id="16" name="Foliennummernplatzhalter 15"/>
          <p:cNvSpPr>
            <a:spLocks noGrp="1"/>
          </p:cNvSpPr>
          <p:nvPr>
            <p:ph type="sldNum" sz="quarter" idx="12"/>
          </p:nvPr>
        </p:nvSpPr>
        <p:spPr/>
        <p:txBody>
          <a:bodyPr/>
          <a:lstStyle/>
          <a:p>
            <a:fld id="{45B24253-E62C-4215-B393-B45F13A987CD}" type="slidenum">
              <a:rPr lang="de-DE" smtClean="0"/>
              <a:pPr/>
              <a:t>‹Nr.›</a:t>
            </a:fld>
            <a:endParaRPr lang="de-DE" dirty="0"/>
          </a:p>
        </p:txBody>
      </p:sp>
      <p:sp>
        <p:nvSpPr>
          <p:cNvPr id="17" name="Inhaltsplatzhalter 2"/>
          <p:cNvSpPr>
            <a:spLocks noGrp="1"/>
          </p:cNvSpPr>
          <p:nvPr>
            <p:ph sz="half" idx="1"/>
          </p:nvPr>
        </p:nvSpPr>
        <p:spPr>
          <a:xfrm>
            <a:off x="630000" y="4145629"/>
            <a:ext cx="2592000" cy="1368000"/>
          </a:xfrm>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dirty="0"/>
          </a:p>
        </p:txBody>
      </p:sp>
      <p:sp>
        <p:nvSpPr>
          <p:cNvPr id="18" name="Inhaltsplatzhalter 3"/>
          <p:cNvSpPr>
            <a:spLocks noGrp="1"/>
          </p:cNvSpPr>
          <p:nvPr>
            <p:ph sz="half" idx="2"/>
          </p:nvPr>
        </p:nvSpPr>
        <p:spPr>
          <a:xfrm>
            <a:off x="6194404" y="4145629"/>
            <a:ext cx="2592000" cy="1368000"/>
          </a:xfrm>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dirty="0"/>
          </a:p>
        </p:txBody>
      </p:sp>
      <p:sp>
        <p:nvSpPr>
          <p:cNvPr id="19" name="Inhaltsplatzhalter 3"/>
          <p:cNvSpPr>
            <a:spLocks noGrp="1"/>
          </p:cNvSpPr>
          <p:nvPr>
            <p:ph sz="half" idx="13"/>
          </p:nvPr>
        </p:nvSpPr>
        <p:spPr>
          <a:xfrm>
            <a:off x="3412202" y="4145629"/>
            <a:ext cx="2592000" cy="1368000"/>
          </a:xfrm>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dirty="0"/>
          </a:p>
        </p:txBody>
      </p:sp>
      <p:sp>
        <p:nvSpPr>
          <p:cNvPr id="3" name="Bildplatzhalter 2"/>
          <p:cNvSpPr>
            <a:spLocks noGrp="1"/>
          </p:cNvSpPr>
          <p:nvPr>
            <p:ph type="pic" sz="quarter" idx="14"/>
          </p:nvPr>
        </p:nvSpPr>
        <p:spPr>
          <a:xfrm>
            <a:off x="623888" y="2076971"/>
            <a:ext cx="2592000" cy="1980000"/>
          </a:xfrm>
        </p:spPr>
        <p:txBody>
          <a:bodyPr/>
          <a:lstStyle/>
          <a:p>
            <a:r>
              <a:rPr lang="de-DE" smtClean="0"/>
              <a:t>Bild durch Klicken auf Symbol hinzufügen</a:t>
            </a:r>
            <a:endParaRPr lang="de-DE" dirty="0"/>
          </a:p>
        </p:txBody>
      </p:sp>
      <p:sp>
        <p:nvSpPr>
          <p:cNvPr id="11" name="Textplatzhalter 2"/>
          <p:cNvSpPr>
            <a:spLocks noGrp="1"/>
          </p:cNvSpPr>
          <p:nvPr>
            <p:ph type="body" sz="quarter" idx="15"/>
          </p:nvPr>
        </p:nvSpPr>
        <p:spPr>
          <a:xfrm>
            <a:off x="628650" y="1484313"/>
            <a:ext cx="2592000" cy="504000"/>
          </a:xfrm>
          <a:noFill/>
          <a:ln>
            <a:noFill/>
          </a:ln>
        </p:spPr>
        <p:txBody>
          <a:bodyPr anchor="ctr"/>
          <a:lstStyle>
            <a:lvl1pPr algn="l">
              <a:defRPr>
                <a:solidFill>
                  <a:schemeClr val="tx2"/>
                </a:solidFill>
              </a:defRPr>
            </a:lvl1pPr>
          </a:lstStyle>
          <a:p>
            <a:pPr lvl="0"/>
            <a:r>
              <a:rPr lang="de-DE" smtClean="0"/>
              <a:t>Textmasterformat bearbeiten</a:t>
            </a:r>
          </a:p>
        </p:txBody>
      </p:sp>
      <p:sp>
        <p:nvSpPr>
          <p:cNvPr id="12" name="Bildplatzhalter 2"/>
          <p:cNvSpPr>
            <a:spLocks noGrp="1"/>
          </p:cNvSpPr>
          <p:nvPr>
            <p:ph type="pic" sz="quarter" idx="16"/>
          </p:nvPr>
        </p:nvSpPr>
        <p:spPr>
          <a:xfrm>
            <a:off x="3408128" y="2076971"/>
            <a:ext cx="2592000" cy="1980000"/>
          </a:xfrm>
        </p:spPr>
        <p:txBody>
          <a:bodyPr/>
          <a:lstStyle/>
          <a:p>
            <a:r>
              <a:rPr lang="de-DE" smtClean="0"/>
              <a:t>Bild durch Klicken auf Symbol hinzufügen</a:t>
            </a:r>
            <a:endParaRPr lang="de-DE" dirty="0"/>
          </a:p>
        </p:txBody>
      </p:sp>
      <p:sp>
        <p:nvSpPr>
          <p:cNvPr id="13" name="Textplatzhalter 2"/>
          <p:cNvSpPr>
            <a:spLocks noGrp="1"/>
          </p:cNvSpPr>
          <p:nvPr>
            <p:ph type="body" sz="quarter" idx="17"/>
          </p:nvPr>
        </p:nvSpPr>
        <p:spPr>
          <a:xfrm>
            <a:off x="3411302" y="1484313"/>
            <a:ext cx="2592000" cy="504000"/>
          </a:xfrm>
          <a:noFill/>
          <a:ln>
            <a:noFill/>
          </a:ln>
        </p:spPr>
        <p:txBody>
          <a:bodyPr anchor="ctr"/>
          <a:lstStyle>
            <a:lvl1pPr algn="l">
              <a:defRPr>
                <a:solidFill>
                  <a:schemeClr val="tx2"/>
                </a:solidFill>
              </a:defRPr>
            </a:lvl1pPr>
          </a:lstStyle>
          <a:p>
            <a:pPr lvl="0"/>
            <a:r>
              <a:rPr lang="de-DE" smtClean="0"/>
              <a:t>Textmasterformat bearbeiten</a:t>
            </a:r>
          </a:p>
        </p:txBody>
      </p:sp>
      <p:sp>
        <p:nvSpPr>
          <p:cNvPr id="20" name="Bildplatzhalter 2"/>
          <p:cNvSpPr>
            <a:spLocks noGrp="1"/>
          </p:cNvSpPr>
          <p:nvPr>
            <p:ph type="pic" sz="quarter" idx="18"/>
          </p:nvPr>
        </p:nvSpPr>
        <p:spPr>
          <a:xfrm>
            <a:off x="6192368" y="2076971"/>
            <a:ext cx="2592000" cy="1980000"/>
          </a:xfrm>
        </p:spPr>
        <p:txBody>
          <a:bodyPr/>
          <a:lstStyle/>
          <a:p>
            <a:r>
              <a:rPr lang="de-DE" smtClean="0"/>
              <a:t>Bild durch Klicken auf Symbol hinzufügen</a:t>
            </a:r>
            <a:endParaRPr lang="de-DE" dirty="0"/>
          </a:p>
        </p:txBody>
      </p:sp>
      <p:sp>
        <p:nvSpPr>
          <p:cNvPr id="21" name="Textplatzhalter 2"/>
          <p:cNvSpPr>
            <a:spLocks noGrp="1"/>
          </p:cNvSpPr>
          <p:nvPr>
            <p:ph type="body" sz="quarter" idx="19"/>
          </p:nvPr>
        </p:nvSpPr>
        <p:spPr>
          <a:xfrm>
            <a:off x="6193954" y="1484313"/>
            <a:ext cx="2592000" cy="504000"/>
          </a:xfrm>
          <a:noFill/>
          <a:ln>
            <a:noFill/>
          </a:ln>
        </p:spPr>
        <p:txBody>
          <a:bodyPr anchor="ctr"/>
          <a:lstStyle>
            <a:lvl1pPr algn="l">
              <a:defRPr>
                <a:solidFill>
                  <a:schemeClr val="tx2"/>
                </a:solidFill>
              </a:defRPr>
            </a:lvl1pPr>
          </a:lstStyle>
          <a:p>
            <a:pPr lvl="0"/>
            <a:r>
              <a:rPr lang="de-DE" smtClean="0"/>
              <a:t>Textmasterformat bearbeiten</a:t>
            </a:r>
          </a:p>
        </p:txBody>
      </p:sp>
      <p:sp>
        <p:nvSpPr>
          <p:cNvPr id="22" name="Inhaltsplatzhalter 3"/>
          <p:cNvSpPr>
            <a:spLocks noGrp="1"/>
          </p:cNvSpPr>
          <p:nvPr>
            <p:ph sz="half" idx="20"/>
          </p:nvPr>
        </p:nvSpPr>
        <p:spPr>
          <a:xfrm>
            <a:off x="8976607" y="4145629"/>
            <a:ext cx="2592000" cy="1368000"/>
          </a:xfrm>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dirty="0"/>
          </a:p>
        </p:txBody>
      </p:sp>
      <p:sp>
        <p:nvSpPr>
          <p:cNvPr id="23" name="Bildplatzhalter 2"/>
          <p:cNvSpPr>
            <a:spLocks noGrp="1"/>
          </p:cNvSpPr>
          <p:nvPr>
            <p:ph type="pic" sz="quarter" idx="21"/>
          </p:nvPr>
        </p:nvSpPr>
        <p:spPr>
          <a:xfrm>
            <a:off x="8976607" y="2076971"/>
            <a:ext cx="2592000" cy="1980000"/>
          </a:xfrm>
        </p:spPr>
        <p:txBody>
          <a:bodyPr/>
          <a:lstStyle/>
          <a:p>
            <a:r>
              <a:rPr lang="de-DE" smtClean="0"/>
              <a:t>Bild durch Klicken auf Symbol hinzufügen</a:t>
            </a:r>
            <a:endParaRPr lang="de-DE" dirty="0"/>
          </a:p>
        </p:txBody>
      </p:sp>
      <p:sp>
        <p:nvSpPr>
          <p:cNvPr id="24" name="Textplatzhalter 2"/>
          <p:cNvSpPr>
            <a:spLocks noGrp="1"/>
          </p:cNvSpPr>
          <p:nvPr>
            <p:ph type="body" sz="quarter" idx="22"/>
          </p:nvPr>
        </p:nvSpPr>
        <p:spPr>
          <a:xfrm>
            <a:off x="8976607" y="1484313"/>
            <a:ext cx="2592000" cy="504000"/>
          </a:xfrm>
          <a:noFill/>
          <a:ln>
            <a:noFill/>
          </a:ln>
        </p:spPr>
        <p:txBody>
          <a:bodyPr anchor="ctr"/>
          <a:lstStyle>
            <a:lvl1pPr algn="l">
              <a:defRPr>
                <a:solidFill>
                  <a:schemeClr val="tx2"/>
                </a:solidFill>
              </a:defRPr>
            </a:lvl1pPr>
          </a:lstStyle>
          <a:p>
            <a:pPr lvl="0"/>
            <a:r>
              <a:rPr lang="de-DE" smtClean="0"/>
              <a:t>Textmasterformat bearbeiten</a:t>
            </a:r>
          </a:p>
        </p:txBody>
      </p:sp>
      <p:sp>
        <p:nvSpPr>
          <p:cNvPr id="25" name="Titel 1"/>
          <p:cNvSpPr>
            <a:spLocks noGrp="1"/>
          </p:cNvSpPr>
          <p:nvPr>
            <p:ph type="title"/>
          </p:nvPr>
        </p:nvSpPr>
        <p:spPr>
          <a:xfrm>
            <a:off x="630000" y="368300"/>
            <a:ext cx="10938607" cy="342000"/>
          </a:xfrm>
        </p:spPr>
        <p:txBody>
          <a:bodyPr/>
          <a:lstStyle/>
          <a:p>
            <a:r>
              <a:rPr lang="de-DE" smtClean="0"/>
              <a:t>Titelmasterformat durch Klicken bearbeiten</a:t>
            </a:r>
            <a:endParaRPr lang="de-DE" dirty="0"/>
          </a:p>
        </p:txBody>
      </p:sp>
      <p:sp>
        <p:nvSpPr>
          <p:cNvPr id="26" name="Textplatzhalter 4"/>
          <p:cNvSpPr>
            <a:spLocks noGrp="1"/>
          </p:cNvSpPr>
          <p:nvPr>
            <p:ph type="body" sz="quarter" idx="23"/>
          </p:nvPr>
        </p:nvSpPr>
        <p:spPr>
          <a:xfrm>
            <a:off x="629999" y="710513"/>
            <a:ext cx="10940400" cy="342000"/>
          </a:xfrm>
        </p:spPr>
        <p:txBody>
          <a:bodyPr anchor="ctr"/>
          <a:lstStyle>
            <a:lvl1pPr>
              <a:defRPr sz="2000"/>
            </a:lvl1pPr>
          </a:lstStyle>
          <a:p>
            <a:pPr lvl="0"/>
            <a:r>
              <a:rPr lang="de-DE" smtClean="0"/>
              <a:t>Textmasterformat bearbeiten</a:t>
            </a:r>
          </a:p>
        </p:txBody>
      </p:sp>
    </p:spTree>
    <p:extLst>
      <p:ext uri="{BB962C8B-B14F-4D97-AF65-F5344CB8AC3E}">
        <p14:creationId xmlns:p14="http://schemas.microsoft.com/office/powerpoint/2010/main" val="34980339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oleObject" Target="../embeddings/oleObject1.bin"/><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ags" Target="../tags/tag2.xml"/><Relationship Id="rId2" Type="http://schemas.openxmlformats.org/officeDocument/2006/relationships/slideLayout" Target="../slideLayouts/slideLayout2.xml"/><Relationship Id="rId16" Type="http://schemas.openxmlformats.org/officeDocument/2006/relationships/vmlDrawing" Target="../drawings/vmlDrawing1.v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7" name="Objekt 6" hidden="1"/>
          <p:cNvGraphicFramePr>
            <a:graphicFrameLocks noChangeAspect="1"/>
          </p:cNvGraphicFramePr>
          <p:nvPr userDrawn="1">
            <p:custDataLst>
              <p:tags r:id="rId17"/>
            </p:custDataLst>
            <p:extLst>
              <p:ext uri="{D42A27DB-BD31-4B8C-83A1-F6EECF244321}">
                <p14:modId xmlns:p14="http://schemas.microsoft.com/office/powerpoint/2010/main" val="2060569600"/>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372" name="think-cell Folie" r:id="rId18" imgW="270" imgH="270" progId="TCLayout.ActiveDocument.1">
                  <p:embed/>
                </p:oleObj>
              </mc:Choice>
              <mc:Fallback>
                <p:oleObj name="think-cell Folie" r:id="rId18" imgW="270" imgH="270" progId="TCLayout.ActiveDocument.1">
                  <p:embed/>
                  <p:pic>
                    <p:nvPicPr>
                      <p:cNvPr id="0" name=""/>
                      <p:cNvPicPr/>
                      <p:nvPr/>
                    </p:nvPicPr>
                    <p:blipFill>
                      <a:blip r:embed="rId19"/>
                      <a:stretch>
                        <a:fillRect/>
                      </a:stretch>
                    </p:blipFill>
                    <p:spPr>
                      <a:xfrm>
                        <a:off x="1588" y="1588"/>
                        <a:ext cx="1587" cy="1587"/>
                      </a:xfrm>
                      <a:prstGeom prst="rect">
                        <a:avLst/>
                      </a:prstGeom>
                    </p:spPr>
                  </p:pic>
                </p:oleObj>
              </mc:Fallback>
            </mc:AlternateContent>
          </a:graphicData>
        </a:graphic>
      </p:graphicFrame>
      <p:sp>
        <p:nvSpPr>
          <p:cNvPr id="2" name="Titelplatzhalter 1"/>
          <p:cNvSpPr>
            <a:spLocks noGrp="1"/>
          </p:cNvSpPr>
          <p:nvPr>
            <p:ph type="title"/>
          </p:nvPr>
        </p:nvSpPr>
        <p:spPr>
          <a:xfrm>
            <a:off x="630000" y="368300"/>
            <a:ext cx="10938607" cy="684213"/>
          </a:xfrm>
          <a:prstGeom prst="rect">
            <a:avLst/>
          </a:prstGeom>
        </p:spPr>
        <p:txBody>
          <a:bodyPr vert="horz" lIns="0" tIns="0" rIns="0" bIns="0" rtlCol="0" anchor="ctr" anchorCtr="0">
            <a:noAutofit/>
          </a:bodyPr>
          <a:lstStyle/>
          <a:p>
            <a:r>
              <a:rPr lang="de-DE" dirty="0" smtClean="0"/>
              <a:t>Titelmasterformat durch Klicken bearbeiten</a:t>
            </a:r>
            <a:endParaRPr lang="de-DE" dirty="0"/>
          </a:p>
        </p:txBody>
      </p:sp>
      <p:sp>
        <p:nvSpPr>
          <p:cNvPr id="3" name="Textplatzhalter 2"/>
          <p:cNvSpPr>
            <a:spLocks noGrp="1"/>
          </p:cNvSpPr>
          <p:nvPr>
            <p:ph type="body" idx="1"/>
          </p:nvPr>
        </p:nvSpPr>
        <p:spPr>
          <a:xfrm>
            <a:off x="630001" y="1486800"/>
            <a:ext cx="10938608" cy="4029763"/>
          </a:xfrm>
          <a:prstGeom prst="rect">
            <a:avLst/>
          </a:prstGeom>
        </p:spPr>
        <p:txBody>
          <a:bodyPr vert="horz" lIns="0" tIns="0" rIns="0" bIns="0" rtlCol="0">
            <a:noAutofit/>
          </a:bodyPr>
          <a:lstStyle/>
          <a:p>
            <a:pPr lvl="0"/>
            <a:r>
              <a:rPr lang="de-DE" dirty="0" smtClean="0"/>
              <a:t>Textmasterformat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DE" dirty="0"/>
          </a:p>
        </p:txBody>
      </p:sp>
      <p:sp>
        <p:nvSpPr>
          <p:cNvPr id="4" name="Datumsplatzhalter 3"/>
          <p:cNvSpPr>
            <a:spLocks noGrp="1"/>
          </p:cNvSpPr>
          <p:nvPr>
            <p:ph type="dt" sz="half" idx="2"/>
          </p:nvPr>
        </p:nvSpPr>
        <p:spPr>
          <a:xfrm>
            <a:off x="8825410" y="6494400"/>
            <a:ext cx="2743199" cy="144000"/>
          </a:xfrm>
          <a:prstGeom prst="rect">
            <a:avLst/>
          </a:prstGeom>
        </p:spPr>
        <p:txBody>
          <a:bodyPr vert="horz" lIns="0" tIns="0" rIns="0" bIns="0" rtlCol="0" anchor="ctr"/>
          <a:lstStyle>
            <a:lvl1pPr algn="r">
              <a:defRPr sz="1000">
                <a:solidFill>
                  <a:schemeClr val="tx1">
                    <a:tint val="75000"/>
                  </a:schemeClr>
                </a:solidFill>
              </a:defRPr>
            </a:lvl1pPr>
          </a:lstStyle>
          <a:p>
            <a:fld id="{C08BC9A3-D4E4-493B-A695-BBDA8D16C377}" type="datetime1">
              <a:rPr lang="de-DE" smtClean="0"/>
              <a:t>24.05.2019</a:t>
            </a:fld>
            <a:endParaRPr lang="de-DE" dirty="0"/>
          </a:p>
        </p:txBody>
      </p:sp>
      <p:sp>
        <p:nvSpPr>
          <p:cNvPr id="5" name="Fußzeilenplatzhalter 4"/>
          <p:cNvSpPr>
            <a:spLocks noGrp="1"/>
          </p:cNvSpPr>
          <p:nvPr>
            <p:ph type="ftr" sz="quarter" idx="3"/>
          </p:nvPr>
        </p:nvSpPr>
        <p:spPr>
          <a:xfrm>
            <a:off x="1880417" y="6494400"/>
            <a:ext cx="5544000" cy="144000"/>
          </a:xfrm>
          <a:prstGeom prst="rect">
            <a:avLst/>
          </a:prstGeom>
        </p:spPr>
        <p:txBody>
          <a:bodyPr vert="horz" lIns="0" tIns="0" rIns="0" bIns="0" rtlCol="0" anchor="ctr"/>
          <a:lstStyle>
            <a:lvl1pPr algn="ctr">
              <a:defRPr lang="de-DE" sz="1000" kern="1200" dirty="0">
                <a:solidFill>
                  <a:schemeClr val="tx1">
                    <a:tint val="75000"/>
                  </a:schemeClr>
                </a:solidFill>
                <a:latin typeface="+mn-lt"/>
                <a:ea typeface="+mn-ea"/>
                <a:cs typeface="+mn-cs"/>
              </a:defRPr>
            </a:lvl1pPr>
          </a:lstStyle>
          <a:p>
            <a:endParaRPr lang="de-DE" dirty="0"/>
          </a:p>
        </p:txBody>
      </p:sp>
      <p:sp>
        <p:nvSpPr>
          <p:cNvPr id="6" name="Foliennummernplatzhalter 5"/>
          <p:cNvSpPr>
            <a:spLocks noGrp="1"/>
          </p:cNvSpPr>
          <p:nvPr>
            <p:ph type="sldNum" sz="quarter" idx="4"/>
          </p:nvPr>
        </p:nvSpPr>
        <p:spPr>
          <a:xfrm>
            <a:off x="626774" y="6492679"/>
            <a:ext cx="479425" cy="144015"/>
          </a:xfrm>
          <a:prstGeom prst="rect">
            <a:avLst/>
          </a:prstGeom>
        </p:spPr>
        <p:txBody>
          <a:bodyPr vert="horz" lIns="0" tIns="0" rIns="0" bIns="0" rtlCol="0" anchor="ctr"/>
          <a:lstStyle>
            <a:lvl1pPr algn="l">
              <a:lnSpc>
                <a:spcPct val="150000"/>
              </a:lnSpc>
              <a:defRPr sz="1000">
                <a:solidFill>
                  <a:schemeClr val="tx1">
                    <a:tint val="75000"/>
                  </a:schemeClr>
                </a:solidFill>
              </a:defRPr>
            </a:lvl1pPr>
          </a:lstStyle>
          <a:p>
            <a:fld id="{45B24253-E62C-4215-B393-B45F13A987CD}" type="slidenum">
              <a:rPr lang="de-DE" smtClean="0"/>
              <a:pPr/>
              <a:t>‹Nr.›</a:t>
            </a:fld>
            <a:endParaRPr lang="de-DE" dirty="0"/>
          </a:p>
        </p:txBody>
      </p:sp>
      <p:cxnSp>
        <p:nvCxnSpPr>
          <p:cNvPr id="10" name="Gerader Verbinder 9"/>
          <p:cNvCxnSpPr/>
          <p:nvPr userDrawn="1"/>
        </p:nvCxnSpPr>
        <p:spPr>
          <a:xfrm>
            <a:off x="623888" y="1170000"/>
            <a:ext cx="10944225" cy="0"/>
          </a:xfrm>
          <a:prstGeom prst="line">
            <a:avLst/>
          </a:prstGeom>
          <a:ln w="254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80468532"/>
      </p:ext>
    </p:extLst>
  </p:cSld>
  <p:clrMap bg1="lt1" tx1="dk1" bg2="lt2" tx2="dk2" accent1="accent1" accent2="accent2" accent3="accent3" accent4="accent4" accent5="accent5" accent6="accent6" hlink="hlink" folHlink="folHlink"/>
  <p:sldLayoutIdLst>
    <p:sldLayoutId id="2147483650" r:id="rId1"/>
    <p:sldLayoutId id="2147483652" r:id="rId2"/>
    <p:sldLayoutId id="2147483727" r:id="rId3"/>
    <p:sldLayoutId id="2147483724" r:id="rId4"/>
    <p:sldLayoutId id="2147483728" r:id="rId5"/>
    <p:sldLayoutId id="2147483685" r:id="rId6"/>
    <p:sldLayoutId id="2147483691" r:id="rId7"/>
    <p:sldLayoutId id="2147483684" r:id="rId8"/>
    <p:sldLayoutId id="2147483721" r:id="rId9"/>
    <p:sldLayoutId id="2147483658" r:id="rId10"/>
    <p:sldLayoutId id="2147483654" r:id="rId11"/>
    <p:sldLayoutId id="2147483649" r:id="rId12"/>
    <p:sldLayoutId id="2147483651" r:id="rId13"/>
    <p:sldLayoutId id="2147483726" r:id="rId14"/>
  </p:sldLayoutIdLst>
  <p:hf hdr="0" ftr="0" dt="0"/>
  <p:txStyles>
    <p:titleStyle>
      <a:lvl1pPr algn="l" defTabSz="914400" rtl="0" eaLnBrk="1" latinLnBrk="0" hangingPunct="1">
        <a:lnSpc>
          <a:spcPct val="100000"/>
        </a:lnSpc>
        <a:spcBef>
          <a:spcPts val="300"/>
        </a:spcBef>
        <a:spcAft>
          <a:spcPts val="300"/>
        </a:spcAft>
        <a:buNone/>
        <a:defRPr sz="2000" b="0" kern="1200">
          <a:solidFill>
            <a:schemeClr val="tx2"/>
          </a:solidFill>
          <a:latin typeface="DIN OT Light" panose="020B0504020201010104" pitchFamily="34" charset="0"/>
          <a:ea typeface="+mj-ea"/>
          <a:cs typeface="+mj-cs"/>
        </a:defRPr>
      </a:lvl1pPr>
    </p:titleStyle>
    <p:bodyStyle>
      <a:lvl1pPr marL="0" indent="0" algn="l" defTabSz="914400" rtl="0" eaLnBrk="1" latinLnBrk="0" hangingPunct="1">
        <a:lnSpc>
          <a:spcPct val="100000"/>
        </a:lnSpc>
        <a:spcBef>
          <a:spcPts val="600"/>
        </a:spcBef>
        <a:spcAft>
          <a:spcPts val="300"/>
        </a:spcAft>
        <a:buClr>
          <a:schemeClr val="tx2"/>
        </a:buClr>
        <a:buFont typeface="Wingdings" panose="05000000000000000000" pitchFamily="2" charset="2"/>
        <a:buNone/>
        <a:defRPr sz="1800" kern="1200">
          <a:solidFill>
            <a:schemeClr val="tx2"/>
          </a:solidFill>
          <a:latin typeface="DIN OT Medium" panose="020B0604020201010104" pitchFamily="34" charset="0"/>
          <a:ea typeface="+mn-ea"/>
          <a:cs typeface="+mn-cs"/>
        </a:defRPr>
      </a:lvl1pPr>
      <a:lvl2pPr marL="0" indent="0" algn="l" defTabSz="914400" rtl="0" eaLnBrk="1" latinLnBrk="0" hangingPunct="1">
        <a:lnSpc>
          <a:spcPct val="100000"/>
        </a:lnSpc>
        <a:spcBef>
          <a:spcPts val="0"/>
        </a:spcBef>
        <a:spcAft>
          <a:spcPts val="300"/>
        </a:spcAft>
        <a:buClr>
          <a:schemeClr val="tx1"/>
        </a:buClr>
        <a:buFont typeface="Symbol" panose="05050102010706020507" pitchFamily="18" charset="2"/>
        <a:buNone/>
        <a:defRPr sz="1600" kern="1200">
          <a:solidFill>
            <a:schemeClr val="tx1"/>
          </a:solidFill>
          <a:latin typeface="+mn-lt"/>
          <a:ea typeface="+mn-ea"/>
          <a:cs typeface="+mn-cs"/>
        </a:defRPr>
      </a:lvl2pPr>
      <a:lvl3pPr marL="230400" indent="-230400" algn="l" defTabSz="914400" rtl="0" eaLnBrk="1" latinLnBrk="0" hangingPunct="1">
        <a:lnSpc>
          <a:spcPct val="100000"/>
        </a:lnSpc>
        <a:spcBef>
          <a:spcPts val="0"/>
        </a:spcBef>
        <a:spcAft>
          <a:spcPts val="300"/>
        </a:spcAft>
        <a:buClr>
          <a:schemeClr val="tx2"/>
        </a:buClr>
        <a:buFont typeface="Wingdings" panose="05000000000000000000" pitchFamily="2" charset="2"/>
        <a:buChar char="§"/>
        <a:tabLst/>
        <a:defRPr sz="1600" kern="1200">
          <a:solidFill>
            <a:schemeClr val="tx1"/>
          </a:solidFill>
          <a:latin typeface="+mn-lt"/>
          <a:ea typeface="+mn-ea"/>
          <a:cs typeface="+mn-cs"/>
        </a:defRPr>
      </a:lvl3pPr>
      <a:lvl4pPr marL="460800" indent="-230400" algn="l" defTabSz="914400" rtl="0" eaLnBrk="1" latinLnBrk="0" hangingPunct="1">
        <a:lnSpc>
          <a:spcPct val="100000"/>
        </a:lnSpc>
        <a:spcBef>
          <a:spcPts val="0"/>
        </a:spcBef>
        <a:spcAft>
          <a:spcPts val="300"/>
        </a:spcAft>
        <a:buClr>
          <a:schemeClr val="tx1"/>
        </a:buClr>
        <a:buFont typeface="Symbol" panose="05050102010706020507" pitchFamily="18" charset="2"/>
        <a:buChar char="-"/>
        <a:tabLst/>
        <a:defRPr sz="1600" kern="1200">
          <a:solidFill>
            <a:schemeClr val="tx1"/>
          </a:solidFill>
          <a:latin typeface="+mn-lt"/>
          <a:ea typeface="+mn-ea"/>
          <a:cs typeface="+mn-cs"/>
        </a:defRPr>
      </a:lvl4pPr>
      <a:lvl5pPr marL="691200" indent="-230400" algn="l" defTabSz="914400" rtl="0" eaLnBrk="1" latinLnBrk="0" hangingPunct="1">
        <a:lnSpc>
          <a:spcPct val="100000"/>
        </a:lnSpc>
        <a:spcBef>
          <a:spcPts val="0"/>
        </a:spcBef>
        <a:spcAft>
          <a:spcPts val="300"/>
        </a:spcAft>
        <a:buClr>
          <a:schemeClr val="tx1"/>
        </a:buClr>
        <a:buSzPct val="100000"/>
        <a:buFont typeface="Symbol" panose="05050102010706020507" pitchFamily="18"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4320">
          <p15:clr>
            <a:srgbClr val="F26B43"/>
          </p15:clr>
        </p15:guide>
        <p15:guide id="2" pos="7680">
          <p15:clr>
            <a:srgbClr val="F26B43"/>
          </p15:clr>
        </p15:guide>
        <p15:guide id="3" orient="horz" pos="232">
          <p15:clr>
            <a:srgbClr val="F26B43"/>
          </p15:clr>
        </p15:guide>
        <p15:guide id="5" pos="393">
          <p15:clr>
            <a:srgbClr val="F26B43"/>
          </p15:clr>
        </p15:guide>
        <p15:guide id="6" pos="7287">
          <p15:clr>
            <a:srgbClr val="F26B43"/>
          </p15:clr>
        </p15:guide>
        <p15:guide id="7" orient="horz" pos="663">
          <p15:clr>
            <a:srgbClr val="F26B43"/>
          </p15:clr>
        </p15:guide>
        <p15:guide id="8" orient="horz" pos="3475">
          <p15:clr>
            <a:srgbClr val="F26B43"/>
          </p15:clr>
        </p15:guide>
        <p15:guide id="10" pos="302">
          <p15:clr>
            <a:srgbClr val="F26B43"/>
          </p15:clr>
        </p15:guide>
        <p15:guide id="11" orient="horz" pos="935">
          <p15:clr>
            <a:srgbClr val="F26B43"/>
          </p15:clr>
        </p15:guide>
        <p15:guide id="12" orient="horz" pos="4088">
          <p15:clr>
            <a:srgbClr val="F26B43"/>
          </p15:clr>
        </p15:guide>
        <p15:guide id="13" orient="horz" pos="3974">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tags" Target="../tags/tag5.xml"/><Relationship Id="rId2" Type="http://schemas.openxmlformats.org/officeDocument/2006/relationships/tags" Target="../tags/tag4.xml"/><Relationship Id="rId1" Type="http://schemas.openxmlformats.org/officeDocument/2006/relationships/vmlDrawing" Target="../drawings/vmlDrawing3.vml"/><Relationship Id="rId6" Type="http://schemas.openxmlformats.org/officeDocument/2006/relationships/image" Target="../media/image7.emf"/><Relationship Id="rId5" Type="http://schemas.openxmlformats.org/officeDocument/2006/relationships/oleObject" Target="../embeddings/oleObject3.bin"/><Relationship Id="rId4"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tags" Target="../tags/tag14.xml"/><Relationship Id="rId1" Type="http://schemas.openxmlformats.org/officeDocument/2006/relationships/vmlDrawing" Target="../drawings/vmlDrawing12.vml"/><Relationship Id="rId6" Type="http://schemas.openxmlformats.org/officeDocument/2006/relationships/image" Target="../media/image24.png"/><Relationship Id="rId5" Type="http://schemas.openxmlformats.org/officeDocument/2006/relationships/image" Target="../media/image7.emf"/><Relationship Id="rId4" Type="http://schemas.openxmlformats.org/officeDocument/2006/relationships/oleObject" Target="../embeddings/oleObject12.bin"/></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15.xml"/><Relationship Id="rId1" Type="http://schemas.openxmlformats.org/officeDocument/2006/relationships/vmlDrawing" Target="../drawings/vmlDrawing13.vml"/><Relationship Id="rId5" Type="http://schemas.openxmlformats.org/officeDocument/2006/relationships/image" Target="../media/image7.emf"/><Relationship Id="rId4" Type="http://schemas.openxmlformats.org/officeDocument/2006/relationships/oleObject" Target="../embeddings/oleObject13.bin"/></Relationships>
</file>

<file path=ppt/slides/_rels/slide12.xml.rels><?xml version="1.0" encoding="UTF-8" standalone="yes"?>
<Relationships xmlns="http://schemas.openxmlformats.org/package/2006/relationships"><Relationship Id="rId3" Type="http://schemas.openxmlformats.org/officeDocument/2006/relationships/tags" Target="../tags/tag17.xml"/><Relationship Id="rId7" Type="http://schemas.openxmlformats.org/officeDocument/2006/relationships/image" Target="../media/image7.emf"/><Relationship Id="rId2" Type="http://schemas.openxmlformats.org/officeDocument/2006/relationships/tags" Target="../tags/tag16.xml"/><Relationship Id="rId1" Type="http://schemas.openxmlformats.org/officeDocument/2006/relationships/vmlDrawing" Target="../drawings/vmlDrawing14.vml"/><Relationship Id="rId6" Type="http://schemas.openxmlformats.org/officeDocument/2006/relationships/oleObject" Target="../embeddings/oleObject14.bin"/><Relationship Id="rId5" Type="http://schemas.openxmlformats.org/officeDocument/2006/relationships/notesSlide" Target="../notesSlides/notesSlide3.xml"/><Relationship Id="rId4"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tags" Target="../tags/tag19.xml"/><Relationship Id="rId7" Type="http://schemas.openxmlformats.org/officeDocument/2006/relationships/image" Target="../media/image7.emf"/><Relationship Id="rId2" Type="http://schemas.openxmlformats.org/officeDocument/2006/relationships/tags" Target="../tags/tag18.xml"/><Relationship Id="rId1" Type="http://schemas.openxmlformats.org/officeDocument/2006/relationships/vmlDrawing" Target="../drawings/vmlDrawing15.vml"/><Relationship Id="rId6" Type="http://schemas.openxmlformats.org/officeDocument/2006/relationships/oleObject" Target="../embeddings/oleObject15.bin"/><Relationship Id="rId5" Type="http://schemas.openxmlformats.org/officeDocument/2006/relationships/notesSlide" Target="../notesSlides/notesSlide4.xml"/><Relationship Id="rId4" Type="http://schemas.openxmlformats.org/officeDocument/2006/relationships/slideLayout" Target="../slideLayouts/slideLayout2.xml"/><Relationship Id="rId9" Type="http://schemas.openxmlformats.org/officeDocument/2006/relationships/image" Target="../media/image25.png"/></Relationships>
</file>

<file path=ppt/slides/_rels/slide14.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tags" Target="../tags/tag21.xml"/><Relationship Id="rId7" Type="http://schemas.openxmlformats.org/officeDocument/2006/relationships/image" Target="../media/image7.emf"/><Relationship Id="rId2" Type="http://schemas.openxmlformats.org/officeDocument/2006/relationships/tags" Target="../tags/tag20.xml"/><Relationship Id="rId1" Type="http://schemas.openxmlformats.org/officeDocument/2006/relationships/vmlDrawing" Target="../drawings/vmlDrawing16.vml"/><Relationship Id="rId6" Type="http://schemas.openxmlformats.org/officeDocument/2006/relationships/oleObject" Target="../embeddings/oleObject16.bin"/><Relationship Id="rId5" Type="http://schemas.openxmlformats.org/officeDocument/2006/relationships/notesSlide" Target="../notesSlides/notesSlide5.xml"/><Relationship Id="rId4"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tags" Target="../tags/tag23.xml"/><Relationship Id="rId7" Type="http://schemas.openxmlformats.org/officeDocument/2006/relationships/image" Target="../media/image7.emf"/><Relationship Id="rId2" Type="http://schemas.openxmlformats.org/officeDocument/2006/relationships/tags" Target="../tags/tag22.xml"/><Relationship Id="rId1" Type="http://schemas.openxmlformats.org/officeDocument/2006/relationships/vmlDrawing" Target="../drawings/vmlDrawing17.vml"/><Relationship Id="rId6" Type="http://schemas.openxmlformats.org/officeDocument/2006/relationships/oleObject" Target="../embeddings/oleObject17.bin"/><Relationship Id="rId5" Type="http://schemas.openxmlformats.org/officeDocument/2006/relationships/notesSlide" Target="../notesSlides/notesSlide6.xml"/><Relationship Id="rId4"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tags" Target="../tags/tag25.xml"/><Relationship Id="rId7" Type="http://schemas.openxmlformats.org/officeDocument/2006/relationships/image" Target="../media/image7.emf"/><Relationship Id="rId2" Type="http://schemas.openxmlformats.org/officeDocument/2006/relationships/tags" Target="../tags/tag24.xml"/><Relationship Id="rId1" Type="http://schemas.openxmlformats.org/officeDocument/2006/relationships/vmlDrawing" Target="../drawings/vmlDrawing18.vml"/><Relationship Id="rId6" Type="http://schemas.openxmlformats.org/officeDocument/2006/relationships/oleObject" Target="../embeddings/oleObject18.bin"/><Relationship Id="rId5" Type="http://schemas.openxmlformats.org/officeDocument/2006/relationships/notesSlide" Target="../notesSlides/notesSlide7.xml"/><Relationship Id="rId4"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28.jpg"/><Relationship Id="rId3" Type="http://schemas.openxmlformats.org/officeDocument/2006/relationships/tags" Target="../tags/tag27.xml"/><Relationship Id="rId7" Type="http://schemas.openxmlformats.org/officeDocument/2006/relationships/image" Target="../media/image7.emf"/><Relationship Id="rId2" Type="http://schemas.openxmlformats.org/officeDocument/2006/relationships/tags" Target="../tags/tag26.xml"/><Relationship Id="rId1" Type="http://schemas.openxmlformats.org/officeDocument/2006/relationships/vmlDrawing" Target="../drawings/vmlDrawing19.vml"/><Relationship Id="rId6" Type="http://schemas.openxmlformats.org/officeDocument/2006/relationships/oleObject" Target="../embeddings/oleObject19.bin"/><Relationship Id="rId5" Type="http://schemas.openxmlformats.org/officeDocument/2006/relationships/notesSlide" Target="../notesSlides/notesSlide8.xml"/><Relationship Id="rId4"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8.xml"/><Relationship Id="rId1" Type="http://schemas.openxmlformats.org/officeDocument/2006/relationships/vmlDrawing" Target="../drawings/vmlDrawing20.vml"/><Relationship Id="rId6" Type="http://schemas.openxmlformats.org/officeDocument/2006/relationships/image" Target="../media/image7.emf"/><Relationship Id="rId5" Type="http://schemas.openxmlformats.org/officeDocument/2006/relationships/oleObject" Target="../embeddings/oleObject20.bin"/><Relationship Id="rId4" Type="http://schemas.openxmlformats.org/officeDocument/2006/relationships/notesSlide" Target="../notesSlides/notesSlide9.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9.png"/><Relationship Id="rId2" Type="http://schemas.openxmlformats.org/officeDocument/2006/relationships/tags" Target="../tags/tag29.xml"/><Relationship Id="rId1" Type="http://schemas.openxmlformats.org/officeDocument/2006/relationships/vmlDrawing" Target="../drawings/vmlDrawing21.vml"/><Relationship Id="rId6" Type="http://schemas.openxmlformats.org/officeDocument/2006/relationships/image" Target="../media/image7.emf"/><Relationship Id="rId5" Type="http://schemas.openxmlformats.org/officeDocument/2006/relationships/oleObject" Target="../embeddings/oleObject21.bin"/><Relationship Id="rId4"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slideLayout" Target="../slideLayouts/slideLayout1.xml"/><Relationship Id="rId7" Type="http://schemas.openxmlformats.org/officeDocument/2006/relationships/image" Target="../media/image8.png"/><Relationship Id="rId2" Type="http://schemas.openxmlformats.org/officeDocument/2006/relationships/tags" Target="../tags/tag6.xml"/><Relationship Id="rId1" Type="http://schemas.openxmlformats.org/officeDocument/2006/relationships/vmlDrawing" Target="../drawings/vmlDrawing4.vml"/><Relationship Id="rId6" Type="http://schemas.openxmlformats.org/officeDocument/2006/relationships/image" Target="../media/image7.emf"/><Relationship Id="rId5" Type="http://schemas.openxmlformats.org/officeDocument/2006/relationships/oleObject" Target="../embeddings/oleObject4.bin"/><Relationship Id="rId10" Type="http://schemas.openxmlformats.org/officeDocument/2006/relationships/image" Target="../media/image11.png"/><Relationship Id="rId4" Type="http://schemas.openxmlformats.org/officeDocument/2006/relationships/notesSlide" Target="../notesSlides/notesSlide1.xml"/><Relationship Id="rId9" Type="http://schemas.openxmlformats.org/officeDocument/2006/relationships/image" Target="../media/image10.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1.png"/><Relationship Id="rId2" Type="http://schemas.openxmlformats.org/officeDocument/2006/relationships/tags" Target="../tags/tag30.xml"/><Relationship Id="rId1" Type="http://schemas.openxmlformats.org/officeDocument/2006/relationships/vmlDrawing" Target="../drawings/vmlDrawing22.vml"/><Relationship Id="rId6" Type="http://schemas.openxmlformats.org/officeDocument/2006/relationships/image" Target="../media/image7.emf"/><Relationship Id="rId5" Type="http://schemas.openxmlformats.org/officeDocument/2006/relationships/oleObject" Target="../embeddings/oleObject22.bin"/><Relationship Id="rId4" Type="http://schemas.openxmlformats.org/officeDocument/2006/relationships/notesSlide" Target="../notesSlides/notesSlide11.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2.png"/><Relationship Id="rId2" Type="http://schemas.openxmlformats.org/officeDocument/2006/relationships/tags" Target="../tags/tag31.xml"/><Relationship Id="rId1" Type="http://schemas.openxmlformats.org/officeDocument/2006/relationships/vmlDrawing" Target="../drawings/vmlDrawing23.vml"/><Relationship Id="rId6" Type="http://schemas.openxmlformats.org/officeDocument/2006/relationships/image" Target="../media/image7.emf"/><Relationship Id="rId5" Type="http://schemas.openxmlformats.org/officeDocument/2006/relationships/oleObject" Target="../embeddings/oleObject23.bin"/><Relationship Id="rId4" Type="http://schemas.openxmlformats.org/officeDocument/2006/relationships/notesSlide" Target="../notesSlides/notesSlide12.xml"/></Relationships>
</file>

<file path=ppt/slides/_rels/slide22.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slideLayout" Target="../slideLayouts/slideLayout2.xml"/><Relationship Id="rId7" Type="http://schemas.openxmlformats.org/officeDocument/2006/relationships/hyperlink" Target="https://playground.tensorflow.org/" TargetMode="External"/><Relationship Id="rId2" Type="http://schemas.openxmlformats.org/officeDocument/2006/relationships/tags" Target="../tags/tag32.xml"/><Relationship Id="rId1" Type="http://schemas.openxmlformats.org/officeDocument/2006/relationships/vmlDrawing" Target="../drawings/vmlDrawing24.vml"/><Relationship Id="rId6" Type="http://schemas.openxmlformats.org/officeDocument/2006/relationships/image" Target="../media/image7.emf"/><Relationship Id="rId5" Type="http://schemas.openxmlformats.org/officeDocument/2006/relationships/oleObject" Target="../embeddings/oleObject24.bin"/><Relationship Id="rId4" Type="http://schemas.openxmlformats.org/officeDocument/2006/relationships/notesSlide" Target="../notesSlides/notesSlide13.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33.xml"/><Relationship Id="rId1" Type="http://schemas.openxmlformats.org/officeDocument/2006/relationships/vmlDrawing" Target="../drawings/vmlDrawing25.vml"/><Relationship Id="rId6" Type="http://schemas.openxmlformats.org/officeDocument/2006/relationships/image" Target="../media/image7.emf"/><Relationship Id="rId5" Type="http://schemas.openxmlformats.org/officeDocument/2006/relationships/oleObject" Target="../embeddings/oleObject25.bin"/><Relationship Id="rId4" Type="http://schemas.openxmlformats.org/officeDocument/2006/relationships/notesSlide" Target="../notesSlides/notesSlide14.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tags" Target="../tags/tag34.xml"/><Relationship Id="rId1" Type="http://schemas.openxmlformats.org/officeDocument/2006/relationships/vmlDrawing" Target="../drawings/vmlDrawing26.vml"/><Relationship Id="rId6" Type="http://schemas.openxmlformats.org/officeDocument/2006/relationships/image" Target="../media/image24.png"/><Relationship Id="rId5" Type="http://schemas.openxmlformats.org/officeDocument/2006/relationships/image" Target="../media/image7.emf"/><Relationship Id="rId4" Type="http://schemas.openxmlformats.org/officeDocument/2006/relationships/oleObject" Target="../embeddings/oleObject26.bin"/></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35.xml"/><Relationship Id="rId1" Type="http://schemas.openxmlformats.org/officeDocument/2006/relationships/vmlDrawing" Target="../drawings/vmlDrawing27.vml"/><Relationship Id="rId6" Type="http://schemas.openxmlformats.org/officeDocument/2006/relationships/image" Target="../media/image7.emf"/><Relationship Id="rId5" Type="http://schemas.openxmlformats.org/officeDocument/2006/relationships/oleObject" Target="../embeddings/oleObject27.bin"/><Relationship Id="rId4" Type="http://schemas.openxmlformats.org/officeDocument/2006/relationships/notesSlide" Target="../notesSlides/notesSlide15.xml"/></Relationships>
</file>

<file path=ppt/slides/_rels/slide26.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slideLayout" Target="../slideLayouts/slideLayout1.xml"/><Relationship Id="rId7" Type="http://schemas.openxmlformats.org/officeDocument/2006/relationships/hyperlink" Target="http://setosa.io/ev/image-kernels/" TargetMode="External"/><Relationship Id="rId2" Type="http://schemas.openxmlformats.org/officeDocument/2006/relationships/tags" Target="../tags/tag36.xml"/><Relationship Id="rId1" Type="http://schemas.openxmlformats.org/officeDocument/2006/relationships/vmlDrawing" Target="../drawings/vmlDrawing28.vml"/><Relationship Id="rId6" Type="http://schemas.openxmlformats.org/officeDocument/2006/relationships/image" Target="../media/image7.emf"/><Relationship Id="rId5" Type="http://schemas.openxmlformats.org/officeDocument/2006/relationships/oleObject" Target="../embeddings/oleObject28.bin"/><Relationship Id="rId4" Type="http://schemas.openxmlformats.org/officeDocument/2006/relationships/notesSlide" Target="../notesSlides/notesSlide16.xml"/></Relationships>
</file>

<file path=ppt/slides/_rels/slide27.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7.xml"/><Relationship Id="rId1" Type="http://schemas.openxmlformats.org/officeDocument/2006/relationships/vmlDrawing" Target="../drawings/vmlDrawing29.vml"/><Relationship Id="rId6" Type="http://schemas.openxmlformats.org/officeDocument/2006/relationships/image" Target="../media/image7.emf"/><Relationship Id="rId5" Type="http://schemas.openxmlformats.org/officeDocument/2006/relationships/oleObject" Target="../embeddings/oleObject29.bin"/><Relationship Id="rId4" Type="http://schemas.openxmlformats.org/officeDocument/2006/relationships/notesSlide" Target="../notesSlides/notesSlide18.xml"/></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png"/><Relationship Id="rId18" Type="http://schemas.openxmlformats.org/officeDocument/2006/relationships/image" Target="../media/image23.png"/><Relationship Id="rId3" Type="http://schemas.openxmlformats.org/officeDocument/2006/relationships/slideLayout" Target="../slideLayouts/slideLayout1.xml"/><Relationship Id="rId7" Type="http://schemas.openxmlformats.org/officeDocument/2006/relationships/image" Target="../media/image12.png"/><Relationship Id="rId12" Type="http://schemas.openxmlformats.org/officeDocument/2006/relationships/image" Target="../media/image17.jpeg"/><Relationship Id="rId17" Type="http://schemas.openxmlformats.org/officeDocument/2006/relationships/image" Target="../media/image22.png"/><Relationship Id="rId2" Type="http://schemas.openxmlformats.org/officeDocument/2006/relationships/tags" Target="../tags/tag7.xml"/><Relationship Id="rId16" Type="http://schemas.openxmlformats.org/officeDocument/2006/relationships/image" Target="../media/image21.png"/><Relationship Id="rId1" Type="http://schemas.openxmlformats.org/officeDocument/2006/relationships/vmlDrawing" Target="../drawings/vmlDrawing5.vml"/><Relationship Id="rId6" Type="http://schemas.openxmlformats.org/officeDocument/2006/relationships/image" Target="../media/image7.emf"/><Relationship Id="rId11" Type="http://schemas.openxmlformats.org/officeDocument/2006/relationships/image" Target="../media/image16.png"/><Relationship Id="rId5" Type="http://schemas.openxmlformats.org/officeDocument/2006/relationships/oleObject" Target="../embeddings/oleObject5.bin"/><Relationship Id="rId15" Type="http://schemas.openxmlformats.org/officeDocument/2006/relationships/image" Target="../media/image20.png"/><Relationship Id="rId10" Type="http://schemas.openxmlformats.org/officeDocument/2006/relationships/image" Target="../media/image15.png"/><Relationship Id="rId4" Type="http://schemas.openxmlformats.org/officeDocument/2006/relationships/notesSlide" Target="../notesSlides/notesSlide2.xml"/><Relationship Id="rId9" Type="http://schemas.openxmlformats.org/officeDocument/2006/relationships/image" Target="../media/image14.png"/><Relationship Id="rId14" Type="http://schemas.openxmlformats.org/officeDocument/2006/relationships/image" Target="../media/image19.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cs.ryerson.ca/~aharley/vis/conv/"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tags" Target="../tags/tag38.xml"/><Relationship Id="rId1" Type="http://schemas.openxmlformats.org/officeDocument/2006/relationships/vmlDrawing" Target="../drawings/vmlDrawing30.vml"/><Relationship Id="rId6" Type="http://schemas.openxmlformats.org/officeDocument/2006/relationships/image" Target="../media/image24.png"/><Relationship Id="rId5" Type="http://schemas.openxmlformats.org/officeDocument/2006/relationships/image" Target="../media/image7.emf"/><Relationship Id="rId4" Type="http://schemas.openxmlformats.org/officeDocument/2006/relationships/oleObject" Target="../embeddings/oleObject30.bin"/></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39.xml"/><Relationship Id="rId1" Type="http://schemas.openxmlformats.org/officeDocument/2006/relationships/vmlDrawing" Target="../drawings/vmlDrawing31.vml"/><Relationship Id="rId6" Type="http://schemas.openxmlformats.org/officeDocument/2006/relationships/image" Target="../media/image7.emf"/><Relationship Id="rId5" Type="http://schemas.openxmlformats.org/officeDocument/2006/relationships/oleObject" Target="../embeddings/oleObject31.bin"/><Relationship Id="rId4" Type="http://schemas.openxmlformats.org/officeDocument/2006/relationships/notesSlide" Target="../notesSlides/notesSlide22.xml"/></Relationships>
</file>

<file path=ppt/slides/_rels/slide3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jpeg"/><Relationship Id="rId4" Type="http://schemas.openxmlformats.org/officeDocument/2006/relationships/hyperlink" Target="http://www.image-net.org/" TargetMode="External"/></Relationships>
</file>

<file path=ppt/slides/_rels/slide3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tags" Target="../tags/tag40.xml"/><Relationship Id="rId1" Type="http://schemas.openxmlformats.org/officeDocument/2006/relationships/vmlDrawing" Target="../drawings/vmlDrawing32.vml"/><Relationship Id="rId6" Type="http://schemas.openxmlformats.org/officeDocument/2006/relationships/image" Target="../media/image24.png"/><Relationship Id="rId5" Type="http://schemas.openxmlformats.org/officeDocument/2006/relationships/image" Target="../media/image7.emf"/><Relationship Id="rId4" Type="http://schemas.openxmlformats.org/officeDocument/2006/relationships/oleObject" Target="../embeddings/oleObject32.bin"/></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41.xml"/><Relationship Id="rId1" Type="http://schemas.openxmlformats.org/officeDocument/2006/relationships/vmlDrawing" Target="../drawings/vmlDrawing33.vml"/><Relationship Id="rId6" Type="http://schemas.openxmlformats.org/officeDocument/2006/relationships/image" Target="../media/image7.emf"/><Relationship Id="rId5" Type="http://schemas.openxmlformats.org/officeDocument/2006/relationships/oleObject" Target="../embeddings/oleObject33.bin"/><Relationship Id="rId4" Type="http://schemas.openxmlformats.org/officeDocument/2006/relationships/notesSlide" Target="../notesSlides/notesSlide24.xml"/></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42.gif"/><Relationship Id="rId2" Type="http://schemas.openxmlformats.org/officeDocument/2006/relationships/tags" Target="../tags/tag42.xml"/><Relationship Id="rId1" Type="http://schemas.openxmlformats.org/officeDocument/2006/relationships/vmlDrawing" Target="../drawings/vmlDrawing34.vml"/><Relationship Id="rId6" Type="http://schemas.openxmlformats.org/officeDocument/2006/relationships/image" Target="../media/image7.emf"/><Relationship Id="rId5" Type="http://schemas.openxmlformats.org/officeDocument/2006/relationships/oleObject" Target="../embeddings/oleObject34.bin"/><Relationship Id="rId4" Type="http://schemas.openxmlformats.org/officeDocument/2006/relationships/notesSlide" Target="../notesSlides/notesSlide25.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43.png"/><Relationship Id="rId2" Type="http://schemas.openxmlformats.org/officeDocument/2006/relationships/tags" Target="../tags/tag43.xml"/><Relationship Id="rId1" Type="http://schemas.openxmlformats.org/officeDocument/2006/relationships/vmlDrawing" Target="../drawings/vmlDrawing35.vml"/><Relationship Id="rId6" Type="http://schemas.openxmlformats.org/officeDocument/2006/relationships/image" Target="../media/image7.emf"/><Relationship Id="rId5" Type="http://schemas.openxmlformats.org/officeDocument/2006/relationships/oleObject" Target="../embeddings/oleObject35.bin"/><Relationship Id="rId4" Type="http://schemas.openxmlformats.org/officeDocument/2006/relationships/notesSlide" Target="../notesSlides/notesSlide26.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8.xml"/><Relationship Id="rId1" Type="http://schemas.openxmlformats.org/officeDocument/2006/relationships/vmlDrawing" Target="../drawings/vmlDrawing6.vml"/><Relationship Id="rId5" Type="http://schemas.openxmlformats.org/officeDocument/2006/relationships/image" Target="../media/image7.emf"/><Relationship Id="rId4" Type="http://schemas.openxmlformats.org/officeDocument/2006/relationships/oleObject" Target="../embeddings/oleObject6.bin"/></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44.png"/><Relationship Id="rId2" Type="http://schemas.openxmlformats.org/officeDocument/2006/relationships/tags" Target="../tags/tag44.xml"/><Relationship Id="rId1" Type="http://schemas.openxmlformats.org/officeDocument/2006/relationships/vmlDrawing" Target="../drawings/vmlDrawing36.vml"/><Relationship Id="rId6" Type="http://schemas.openxmlformats.org/officeDocument/2006/relationships/image" Target="../media/image7.emf"/><Relationship Id="rId5" Type="http://schemas.openxmlformats.org/officeDocument/2006/relationships/oleObject" Target="../embeddings/oleObject36.bin"/><Relationship Id="rId4" Type="http://schemas.openxmlformats.org/officeDocument/2006/relationships/notesSlide" Target="../notesSlides/notesSlide27.xml"/></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45.png"/><Relationship Id="rId2" Type="http://schemas.openxmlformats.org/officeDocument/2006/relationships/tags" Target="../tags/tag45.xml"/><Relationship Id="rId1" Type="http://schemas.openxmlformats.org/officeDocument/2006/relationships/vmlDrawing" Target="../drawings/vmlDrawing37.vml"/><Relationship Id="rId6" Type="http://schemas.openxmlformats.org/officeDocument/2006/relationships/image" Target="../media/image7.emf"/><Relationship Id="rId5" Type="http://schemas.openxmlformats.org/officeDocument/2006/relationships/oleObject" Target="../embeddings/oleObject37.bin"/><Relationship Id="rId4" Type="http://schemas.openxmlformats.org/officeDocument/2006/relationships/notesSlide" Target="../notesSlides/notesSlide28.xml"/></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11.xml"/><Relationship Id="rId7" Type="http://schemas.openxmlformats.org/officeDocument/2006/relationships/image" Target="../media/image24.png"/><Relationship Id="rId2" Type="http://schemas.openxmlformats.org/officeDocument/2006/relationships/tags" Target="../tags/tag46.xml"/><Relationship Id="rId1" Type="http://schemas.openxmlformats.org/officeDocument/2006/relationships/vmlDrawing" Target="../drawings/vmlDrawing38.vml"/><Relationship Id="rId6" Type="http://schemas.openxmlformats.org/officeDocument/2006/relationships/image" Target="../media/image7.emf"/><Relationship Id="rId5" Type="http://schemas.openxmlformats.org/officeDocument/2006/relationships/oleObject" Target="../embeddings/oleObject38.bin"/><Relationship Id="rId4" Type="http://schemas.openxmlformats.org/officeDocument/2006/relationships/notesSlide" Target="../notesSlides/notesSlide29.xml"/></Relationships>
</file>

<file path=ppt/slides/_rels/slide43.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slideLayout" Target="../slideLayouts/slideLayout13.xml"/><Relationship Id="rId7" Type="http://schemas.openxmlformats.org/officeDocument/2006/relationships/image" Target="../media/image46.png"/><Relationship Id="rId2" Type="http://schemas.openxmlformats.org/officeDocument/2006/relationships/tags" Target="../tags/tag47.xml"/><Relationship Id="rId1" Type="http://schemas.openxmlformats.org/officeDocument/2006/relationships/vmlDrawing" Target="../drawings/vmlDrawing39.vml"/><Relationship Id="rId6" Type="http://schemas.openxmlformats.org/officeDocument/2006/relationships/image" Target="../media/image7.emf"/><Relationship Id="rId5" Type="http://schemas.openxmlformats.org/officeDocument/2006/relationships/oleObject" Target="../embeddings/oleObject39.bin"/><Relationship Id="rId4" Type="http://schemas.openxmlformats.org/officeDocument/2006/relationships/notesSlide" Target="../notesSlides/notesSlide30.xml"/></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tags" Target="../tags/tag48.xml"/><Relationship Id="rId1" Type="http://schemas.openxmlformats.org/officeDocument/2006/relationships/vmlDrawing" Target="../drawings/vmlDrawing40.vml"/><Relationship Id="rId6" Type="http://schemas.openxmlformats.org/officeDocument/2006/relationships/image" Target="../media/image24.png"/><Relationship Id="rId5" Type="http://schemas.openxmlformats.org/officeDocument/2006/relationships/image" Target="../media/image7.emf"/><Relationship Id="rId4" Type="http://schemas.openxmlformats.org/officeDocument/2006/relationships/oleObject" Target="../embeddings/oleObject40.bin"/></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49.xml"/><Relationship Id="rId1" Type="http://schemas.openxmlformats.org/officeDocument/2006/relationships/vmlDrawing" Target="../drawings/vmlDrawing41.vml"/><Relationship Id="rId5" Type="http://schemas.openxmlformats.org/officeDocument/2006/relationships/image" Target="../media/image7.emf"/><Relationship Id="rId4" Type="http://schemas.openxmlformats.org/officeDocument/2006/relationships/oleObject" Target="../embeddings/oleObject41.bin"/></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48.png"/><Relationship Id="rId2" Type="http://schemas.openxmlformats.org/officeDocument/2006/relationships/tags" Target="../tags/tag50.xml"/><Relationship Id="rId1" Type="http://schemas.openxmlformats.org/officeDocument/2006/relationships/vmlDrawing" Target="../drawings/vmlDrawing42.vml"/><Relationship Id="rId6" Type="http://schemas.openxmlformats.org/officeDocument/2006/relationships/image" Target="../media/image7.emf"/><Relationship Id="rId5" Type="http://schemas.openxmlformats.org/officeDocument/2006/relationships/oleObject" Target="../embeddings/oleObject42.bin"/><Relationship Id="rId4" Type="http://schemas.openxmlformats.org/officeDocument/2006/relationships/notesSlide" Target="../notesSlides/notesSlide31.xml"/></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49.png"/><Relationship Id="rId2" Type="http://schemas.openxmlformats.org/officeDocument/2006/relationships/tags" Target="../tags/tag51.xml"/><Relationship Id="rId1" Type="http://schemas.openxmlformats.org/officeDocument/2006/relationships/vmlDrawing" Target="../drawings/vmlDrawing43.vml"/><Relationship Id="rId6" Type="http://schemas.openxmlformats.org/officeDocument/2006/relationships/image" Target="../media/image7.emf"/><Relationship Id="rId5" Type="http://schemas.openxmlformats.org/officeDocument/2006/relationships/oleObject" Target="../embeddings/oleObject43.bin"/><Relationship Id="rId4" Type="http://schemas.openxmlformats.org/officeDocument/2006/relationships/notesSlide" Target="../notesSlides/notesSlide32.xml"/></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52.xml"/><Relationship Id="rId1" Type="http://schemas.openxmlformats.org/officeDocument/2006/relationships/vmlDrawing" Target="../drawings/vmlDrawing44.vml"/><Relationship Id="rId6" Type="http://schemas.openxmlformats.org/officeDocument/2006/relationships/image" Target="../media/image50.gif"/><Relationship Id="rId5" Type="http://schemas.openxmlformats.org/officeDocument/2006/relationships/image" Target="../media/image7.emf"/><Relationship Id="rId4" Type="http://schemas.openxmlformats.org/officeDocument/2006/relationships/oleObject" Target="../embeddings/oleObject44.bin"/></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52.png"/><Relationship Id="rId2" Type="http://schemas.openxmlformats.org/officeDocument/2006/relationships/tags" Target="../tags/tag53.xml"/><Relationship Id="rId1" Type="http://schemas.openxmlformats.org/officeDocument/2006/relationships/vmlDrawing" Target="../drawings/vmlDrawing45.vml"/><Relationship Id="rId6" Type="http://schemas.openxmlformats.org/officeDocument/2006/relationships/image" Target="../media/image51.jpeg"/><Relationship Id="rId5" Type="http://schemas.openxmlformats.org/officeDocument/2006/relationships/image" Target="../media/image7.emf"/><Relationship Id="rId4" Type="http://schemas.openxmlformats.org/officeDocument/2006/relationships/oleObject" Target="../embeddings/oleObject45.bin"/></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9.xml"/><Relationship Id="rId1" Type="http://schemas.openxmlformats.org/officeDocument/2006/relationships/vmlDrawing" Target="../drawings/vmlDrawing7.vml"/><Relationship Id="rId5" Type="http://schemas.openxmlformats.org/officeDocument/2006/relationships/image" Target="../media/image7.emf"/><Relationship Id="rId4" Type="http://schemas.openxmlformats.org/officeDocument/2006/relationships/oleObject" Target="../embeddings/oleObject7.bin"/></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53.jpeg"/><Relationship Id="rId2" Type="http://schemas.openxmlformats.org/officeDocument/2006/relationships/tags" Target="../tags/tag54.xml"/><Relationship Id="rId1" Type="http://schemas.openxmlformats.org/officeDocument/2006/relationships/vmlDrawing" Target="../drawings/vmlDrawing46.vml"/><Relationship Id="rId6" Type="http://schemas.openxmlformats.org/officeDocument/2006/relationships/image" Target="../media/image7.emf"/><Relationship Id="rId5" Type="http://schemas.openxmlformats.org/officeDocument/2006/relationships/oleObject" Target="../embeddings/oleObject46.bin"/><Relationship Id="rId4" Type="http://schemas.openxmlformats.org/officeDocument/2006/relationships/notesSlide" Target="../notesSlides/notesSlide33.xml"/></Relationships>
</file>

<file path=ppt/slides/_rels/slide51.xml.rels><?xml version="1.0" encoding="UTF-8" standalone="yes"?>
<Relationships xmlns="http://schemas.openxmlformats.org/package/2006/relationships"><Relationship Id="rId8" Type="http://schemas.openxmlformats.org/officeDocument/2006/relationships/image" Target="../media/image55.jpeg"/><Relationship Id="rId3" Type="http://schemas.openxmlformats.org/officeDocument/2006/relationships/slideLayout" Target="../slideLayouts/slideLayout2.xml"/><Relationship Id="rId7" Type="http://schemas.openxmlformats.org/officeDocument/2006/relationships/image" Target="../media/image54.png"/><Relationship Id="rId2" Type="http://schemas.openxmlformats.org/officeDocument/2006/relationships/tags" Target="../tags/tag55.xml"/><Relationship Id="rId1" Type="http://schemas.openxmlformats.org/officeDocument/2006/relationships/vmlDrawing" Target="../drawings/vmlDrawing47.vml"/><Relationship Id="rId6" Type="http://schemas.openxmlformats.org/officeDocument/2006/relationships/image" Target="../media/image7.emf"/><Relationship Id="rId5" Type="http://schemas.openxmlformats.org/officeDocument/2006/relationships/oleObject" Target="../embeddings/oleObject47.bin"/><Relationship Id="rId4" Type="http://schemas.openxmlformats.org/officeDocument/2006/relationships/notesSlide" Target="../notesSlides/notesSlide34.xml"/></Relationships>
</file>

<file path=ppt/slides/_rels/slide52.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slideLayout" Target="../slideLayouts/slideLayout2.xml"/><Relationship Id="rId7" Type="http://schemas.openxmlformats.org/officeDocument/2006/relationships/image" Target="../media/image56.png"/><Relationship Id="rId2" Type="http://schemas.openxmlformats.org/officeDocument/2006/relationships/tags" Target="../tags/tag56.xml"/><Relationship Id="rId1" Type="http://schemas.openxmlformats.org/officeDocument/2006/relationships/vmlDrawing" Target="../drawings/vmlDrawing48.vml"/><Relationship Id="rId6" Type="http://schemas.openxmlformats.org/officeDocument/2006/relationships/image" Target="../media/image7.emf"/><Relationship Id="rId5" Type="http://schemas.openxmlformats.org/officeDocument/2006/relationships/oleObject" Target="../embeddings/oleObject48.bin"/><Relationship Id="rId4" Type="http://schemas.openxmlformats.org/officeDocument/2006/relationships/notesSlide" Target="../notesSlides/notesSlide35.xml"/></Relationships>
</file>

<file path=ppt/slides/_rels/slide53.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slideLayout" Target="../slideLayouts/slideLayout2.xml"/><Relationship Id="rId7" Type="http://schemas.openxmlformats.org/officeDocument/2006/relationships/image" Target="../media/image58.png"/><Relationship Id="rId2" Type="http://schemas.openxmlformats.org/officeDocument/2006/relationships/tags" Target="../tags/tag57.xml"/><Relationship Id="rId1" Type="http://schemas.openxmlformats.org/officeDocument/2006/relationships/vmlDrawing" Target="../drawings/vmlDrawing49.vml"/><Relationship Id="rId6" Type="http://schemas.openxmlformats.org/officeDocument/2006/relationships/image" Target="../media/image7.emf"/><Relationship Id="rId5" Type="http://schemas.openxmlformats.org/officeDocument/2006/relationships/oleObject" Target="../embeddings/oleObject49.bin"/><Relationship Id="rId4" Type="http://schemas.openxmlformats.org/officeDocument/2006/relationships/notesSlide" Target="../notesSlides/notesSlide36.xml"/></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58.xml"/><Relationship Id="rId1" Type="http://schemas.openxmlformats.org/officeDocument/2006/relationships/vmlDrawing" Target="../drawings/vmlDrawing50.vml"/><Relationship Id="rId6" Type="http://schemas.openxmlformats.org/officeDocument/2006/relationships/image" Target="../media/image7.emf"/><Relationship Id="rId5" Type="http://schemas.openxmlformats.org/officeDocument/2006/relationships/oleObject" Target="../embeddings/oleObject50.bin"/><Relationship Id="rId4" Type="http://schemas.openxmlformats.org/officeDocument/2006/relationships/notesSlide" Target="../notesSlides/notesSlide37.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0.xml"/><Relationship Id="rId1" Type="http://schemas.openxmlformats.org/officeDocument/2006/relationships/vmlDrawing" Target="../drawings/vmlDrawing8.vml"/><Relationship Id="rId5" Type="http://schemas.openxmlformats.org/officeDocument/2006/relationships/image" Target="../media/image7.emf"/><Relationship Id="rId4" Type="http://schemas.openxmlformats.org/officeDocument/2006/relationships/oleObject" Target="../embeddings/oleObject8.bin"/></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11.xml"/><Relationship Id="rId1" Type="http://schemas.openxmlformats.org/officeDocument/2006/relationships/vmlDrawing" Target="../drawings/vmlDrawing9.vml"/><Relationship Id="rId5" Type="http://schemas.openxmlformats.org/officeDocument/2006/relationships/image" Target="../media/image7.emf"/><Relationship Id="rId4" Type="http://schemas.openxmlformats.org/officeDocument/2006/relationships/oleObject" Target="../embeddings/oleObject9.bin"/></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tags" Target="../tags/tag12.xml"/><Relationship Id="rId1" Type="http://schemas.openxmlformats.org/officeDocument/2006/relationships/vmlDrawing" Target="../drawings/vmlDrawing10.vml"/><Relationship Id="rId6" Type="http://schemas.openxmlformats.org/officeDocument/2006/relationships/image" Target="../media/image24.png"/><Relationship Id="rId5" Type="http://schemas.openxmlformats.org/officeDocument/2006/relationships/image" Target="../media/image7.emf"/><Relationship Id="rId4" Type="http://schemas.openxmlformats.org/officeDocument/2006/relationships/oleObject" Target="../embeddings/oleObject10.bin"/></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13.xml"/><Relationship Id="rId1" Type="http://schemas.openxmlformats.org/officeDocument/2006/relationships/vmlDrawing" Target="../drawings/vmlDrawing11.vml"/><Relationship Id="rId5" Type="http://schemas.openxmlformats.org/officeDocument/2006/relationships/image" Target="../media/image7.emf"/><Relationship Id="rId4" Type="http://schemas.openxmlformats.org/officeDocument/2006/relationships/oleObject" Target="../embeddings/oleObject11.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kt 1" hidden="1"/>
          <p:cNvGraphicFramePr>
            <a:graphicFrameLocks noChangeAspect="1"/>
          </p:cNvGraphicFramePr>
          <p:nvPr>
            <p:custDataLst>
              <p:tags r:id="rId2"/>
            </p:custDataLst>
            <p:extLst>
              <p:ext uri="{D42A27DB-BD31-4B8C-83A1-F6EECF244321}">
                <p14:modId xmlns:p14="http://schemas.microsoft.com/office/powerpoint/2010/main" val="200943174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2809" name="think-cell Folie" r:id="rId5" imgW="473" imgH="468" progId="TCLayout.ActiveDocument.1">
                  <p:embed/>
                </p:oleObj>
              </mc:Choice>
              <mc:Fallback>
                <p:oleObj name="think-cell Folie" r:id="rId5" imgW="473" imgH="468"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3" name="Rechteck 2" hidden="1"/>
          <p:cNvSpPr/>
          <p:nvPr>
            <p:custDataLst>
              <p:tags r:id="rId3"/>
            </p:custDataLst>
          </p:nvPr>
        </p:nvSpPr>
        <p:spPr>
          <a:xfrm>
            <a:off x="0" y="0"/>
            <a:ext cx="158750" cy="158750"/>
          </a:xfrm>
          <a:prstGeom prst="rect">
            <a:avLst/>
          </a:prstGeom>
          <a:no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endParaRPr lang="de-DE" sz="2600" dirty="0" smtClean="0">
              <a:solidFill>
                <a:schemeClr val="tx1"/>
              </a:solidFill>
              <a:latin typeface="DIN OT Light" panose="020B0504020201010104" pitchFamily="34" charset="0"/>
              <a:ea typeface="+mj-ea"/>
              <a:cs typeface="+mj-cs"/>
              <a:sym typeface="DIN OT Light" panose="020B0504020201010104" pitchFamily="34" charset="0"/>
            </a:endParaRPr>
          </a:p>
        </p:txBody>
      </p:sp>
      <p:sp>
        <p:nvSpPr>
          <p:cNvPr id="7" name="Titel 6"/>
          <p:cNvSpPr>
            <a:spLocks noGrp="1"/>
          </p:cNvSpPr>
          <p:nvPr>
            <p:ph type="ctrTitle"/>
          </p:nvPr>
        </p:nvSpPr>
        <p:spPr/>
        <p:txBody>
          <a:bodyPr/>
          <a:lstStyle/>
          <a:p>
            <a:r>
              <a:rPr lang="de-DE" dirty="0" smtClean="0"/>
              <a:t>eXXcellent </a:t>
            </a:r>
            <a:r>
              <a:rPr lang="de-DE" dirty="0" err="1" smtClean="0"/>
              <a:t>workshop</a:t>
            </a:r>
            <a:r>
              <a:rPr lang="de-DE" dirty="0" smtClean="0"/>
              <a:t> 2019 - Thema 3 „AI/ML“</a:t>
            </a:r>
            <a:endParaRPr lang="de-DE" dirty="0"/>
          </a:p>
        </p:txBody>
      </p:sp>
      <p:sp>
        <p:nvSpPr>
          <p:cNvPr id="8" name="Textplatzhalter 7"/>
          <p:cNvSpPr>
            <a:spLocks noGrp="1"/>
          </p:cNvSpPr>
          <p:nvPr>
            <p:ph type="body" sz="quarter" idx="10"/>
          </p:nvPr>
        </p:nvSpPr>
        <p:spPr/>
        <p:txBody>
          <a:bodyPr/>
          <a:lstStyle/>
          <a:p>
            <a:r>
              <a:rPr lang="de-DE" dirty="0" smtClean="0"/>
              <a:t>Klassifikation von Bildern mit </a:t>
            </a:r>
            <a:r>
              <a:rPr lang="de-DE" dirty="0" err="1" smtClean="0"/>
              <a:t>Deep</a:t>
            </a:r>
            <a:r>
              <a:rPr lang="de-DE" dirty="0" smtClean="0"/>
              <a:t> Learning</a:t>
            </a:r>
            <a:endParaRPr lang="de-DE" dirty="0"/>
          </a:p>
        </p:txBody>
      </p:sp>
      <p:sp>
        <p:nvSpPr>
          <p:cNvPr id="9" name="Textplatzhalter 8"/>
          <p:cNvSpPr>
            <a:spLocks noGrp="1"/>
          </p:cNvSpPr>
          <p:nvPr>
            <p:ph type="body" sz="quarter" idx="11"/>
          </p:nvPr>
        </p:nvSpPr>
        <p:spPr/>
        <p:txBody>
          <a:bodyPr/>
          <a:lstStyle/>
          <a:p>
            <a:r>
              <a:rPr lang="de-DE" dirty="0" smtClean="0"/>
              <a:t>Muriel, Yann &amp; Thomas</a:t>
            </a:r>
            <a:endParaRPr lang="de-DE" dirty="0"/>
          </a:p>
        </p:txBody>
      </p:sp>
      <p:sp>
        <p:nvSpPr>
          <p:cNvPr id="10" name="Textplatzhalter 9"/>
          <p:cNvSpPr>
            <a:spLocks noGrp="1"/>
          </p:cNvSpPr>
          <p:nvPr>
            <p:ph type="body" sz="quarter" idx="12"/>
          </p:nvPr>
        </p:nvSpPr>
        <p:spPr/>
        <p:txBody>
          <a:bodyPr/>
          <a:lstStyle/>
          <a:p>
            <a:r>
              <a:rPr lang="de-DE" dirty="0" smtClean="0"/>
              <a:t>Mai 2019</a:t>
            </a:r>
            <a:endParaRPr lang="de-DE" dirty="0"/>
          </a:p>
        </p:txBody>
      </p:sp>
      <p:sp>
        <p:nvSpPr>
          <p:cNvPr id="11" name="Inhaltsplatzhalter 10"/>
          <p:cNvSpPr>
            <a:spLocks noGrp="1"/>
          </p:cNvSpPr>
          <p:nvPr>
            <p:ph sz="quarter" idx="14"/>
          </p:nvPr>
        </p:nvSpPr>
        <p:spPr/>
        <p:txBody>
          <a:bodyPr/>
          <a:lstStyle/>
          <a:p>
            <a:endParaRPr lang="de-DE"/>
          </a:p>
        </p:txBody>
      </p:sp>
    </p:spTree>
    <p:extLst>
      <p:ext uri="{BB962C8B-B14F-4D97-AF65-F5344CB8AC3E}">
        <p14:creationId xmlns:p14="http://schemas.microsoft.com/office/powerpoint/2010/main" val="308933956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Objekt 8" hidden="1"/>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69645" name="think-cell Folie" r:id="rId4" imgW="473" imgH="468" progId="TCLayout.ActiveDocument.1">
                  <p:embed/>
                </p:oleObj>
              </mc:Choice>
              <mc:Fallback>
                <p:oleObj name="think-cell Folie" r:id="rId4" imgW="473" imgH="468"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Foliennummernplatzhalter 3"/>
          <p:cNvSpPr>
            <a:spLocks noGrp="1"/>
          </p:cNvSpPr>
          <p:nvPr>
            <p:ph type="sldNum" sz="quarter" idx="12"/>
          </p:nvPr>
        </p:nvSpPr>
        <p:spPr/>
        <p:txBody>
          <a:bodyPr/>
          <a:lstStyle/>
          <a:p>
            <a:fld id="{45B24253-E62C-4215-B393-B45F13A987CD}" type="slidenum">
              <a:rPr lang="de-DE" smtClean="0"/>
              <a:pPr/>
              <a:t>10</a:t>
            </a:fld>
            <a:endParaRPr lang="de-DE" dirty="0"/>
          </a:p>
        </p:txBody>
      </p:sp>
      <p:sp>
        <p:nvSpPr>
          <p:cNvPr id="11" name="Rechteck 10"/>
          <p:cNvSpPr/>
          <p:nvPr/>
        </p:nvSpPr>
        <p:spPr>
          <a:xfrm>
            <a:off x="6166" y="0"/>
            <a:ext cx="12185834" cy="6861643"/>
          </a:xfrm>
          <a:prstGeom prst="rect">
            <a:avLst/>
          </a:prstGeom>
          <a:solidFill>
            <a:schemeClr val="bg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ctr"/>
            <a:endParaRPr lang="de-DE" sz="7200" dirty="0" smtClean="0">
              <a:solidFill>
                <a:schemeClr val="tx2"/>
              </a:solidFill>
              <a:latin typeface="+mj-lt"/>
            </a:endParaRPr>
          </a:p>
        </p:txBody>
      </p:sp>
      <p:pic>
        <p:nvPicPr>
          <p:cNvPr id="13" name="Grafik 12"/>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3981905" y="979714"/>
            <a:ext cx="4228190" cy="4898572"/>
          </a:xfrm>
          <a:prstGeom prst="rect">
            <a:avLst/>
          </a:prstGeom>
        </p:spPr>
      </p:pic>
    </p:spTree>
    <p:extLst>
      <p:ext uri="{BB962C8B-B14F-4D97-AF65-F5344CB8AC3E}">
        <p14:creationId xmlns:p14="http://schemas.microsoft.com/office/powerpoint/2010/main" val="292913446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Objekt 9" hidden="1"/>
          <p:cNvGraphicFramePr>
            <a:graphicFrameLocks noChangeAspect="1"/>
          </p:cNvGraphicFramePr>
          <p:nvPr>
            <p:custDataLst>
              <p:tags r:id="rId2"/>
            </p:custDataLst>
            <p:extLst>
              <p:ext uri="{D42A27DB-BD31-4B8C-83A1-F6EECF244321}">
                <p14:modId xmlns:p14="http://schemas.microsoft.com/office/powerpoint/2010/main" val="233681747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44063" name="think-cell Folie" r:id="rId4" imgW="473" imgH="468" progId="TCLayout.ActiveDocument.1">
                  <p:embed/>
                </p:oleObj>
              </mc:Choice>
              <mc:Fallback>
                <p:oleObj name="think-cell Folie" r:id="rId4" imgW="473" imgH="468"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8" name="Titel 7"/>
          <p:cNvSpPr>
            <a:spLocks noGrp="1"/>
          </p:cNvSpPr>
          <p:nvPr>
            <p:ph type="title"/>
          </p:nvPr>
        </p:nvSpPr>
        <p:spPr/>
        <p:txBody>
          <a:bodyPr/>
          <a:lstStyle/>
          <a:p>
            <a:r>
              <a:rPr lang="de-DE" dirty="0" smtClean="0"/>
              <a:t>Yann</a:t>
            </a:r>
            <a:endParaRPr lang="de-DE" dirty="0"/>
          </a:p>
        </p:txBody>
      </p:sp>
      <p:sp>
        <p:nvSpPr>
          <p:cNvPr id="6" name="Textplatzhalter 5"/>
          <p:cNvSpPr>
            <a:spLocks noGrp="1"/>
          </p:cNvSpPr>
          <p:nvPr>
            <p:ph type="body" sz="quarter" idx="14"/>
          </p:nvPr>
        </p:nvSpPr>
        <p:spPr/>
        <p:txBody>
          <a:bodyPr/>
          <a:lstStyle/>
          <a:p>
            <a:r>
              <a:rPr lang="de-DE" dirty="0" smtClean="0"/>
              <a:t>Grundlagen neuronale Netze</a:t>
            </a:r>
            <a:endParaRPr lang="de-DE" dirty="0"/>
          </a:p>
        </p:txBody>
      </p:sp>
      <p:sp>
        <p:nvSpPr>
          <p:cNvPr id="4" name="Foliennummernplatzhalter 3"/>
          <p:cNvSpPr>
            <a:spLocks noGrp="1"/>
          </p:cNvSpPr>
          <p:nvPr>
            <p:ph type="sldNum" sz="quarter" idx="17"/>
          </p:nvPr>
        </p:nvSpPr>
        <p:spPr/>
        <p:txBody>
          <a:bodyPr/>
          <a:lstStyle/>
          <a:p>
            <a:fld id="{45B24253-E62C-4215-B393-B45F13A987CD}" type="slidenum">
              <a:rPr lang="de-DE" smtClean="0"/>
              <a:pPr/>
              <a:t>11</a:t>
            </a:fld>
            <a:endParaRPr lang="de-DE" dirty="0"/>
          </a:p>
        </p:txBody>
      </p:sp>
    </p:spTree>
    <p:extLst>
      <p:ext uri="{BB962C8B-B14F-4D97-AF65-F5344CB8AC3E}">
        <p14:creationId xmlns:p14="http://schemas.microsoft.com/office/powerpoint/2010/main" val="30886521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kt 7" hidden="1"/>
          <p:cNvGraphicFramePr>
            <a:graphicFrameLocks noChangeAspect="1"/>
          </p:cNvGraphicFramePr>
          <p:nvPr>
            <p:custDataLst>
              <p:tags r:id="rId2"/>
            </p:custDataLs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72712" name="think-cell Folie" r:id="rId6" imgW="473" imgH="468" progId="TCLayout.ActiveDocument.1">
                  <p:embed/>
                </p:oleObj>
              </mc:Choice>
              <mc:Fallback>
                <p:oleObj name="think-cell Folie" r:id="rId6" imgW="473" imgH="468" progId="TCLayout.ActiveDocument.1">
                  <p:embed/>
                  <p:pic>
                    <p:nvPicPr>
                      <p:cNvPr id="0" name=""/>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7" name="Rechteck 6" hidden="1"/>
          <p:cNvSpPr/>
          <p:nvPr>
            <p:custDataLst>
              <p:tags r:id="rId3"/>
            </p:custDataLst>
          </p:nvPr>
        </p:nvSpPr>
        <p:spPr>
          <a:xfrm>
            <a:off x="0" y="0"/>
            <a:ext cx="158750" cy="158750"/>
          </a:xfrm>
          <a:prstGeom prst="rect">
            <a:avLst/>
          </a:prstGeom>
          <a:no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endParaRPr lang="de-DE" sz="2000" dirty="0">
              <a:solidFill>
                <a:schemeClr val="tx1"/>
              </a:solidFill>
              <a:latin typeface="DIN OT Light" panose="020B0504020201010104" pitchFamily="34" charset="0"/>
              <a:ea typeface="+mj-ea"/>
              <a:cs typeface="+mj-cs"/>
              <a:sym typeface="DIN OT Light" panose="020B0504020201010104" pitchFamily="34" charset="0"/>
            </a:endParaRPr>
          </a:p>
        </p:txBody>
      </p:sp>
      <p:sp>
        <p:nvSpPr>
          <p:cNvPr id="4" name="Foliennummernplatzhalter 3"/>
          <p:cNvSpPr>
            <a:spLocks noGrp="1"/>
          </p:cNvSpPr>
          <p:nvPr>
            <p:ph type="sldNum" sz="quarter" idx="12"/>
          </p:nvPr>
        </p:nvSpPr>
        <p:spPr/>
        <p:txBody>
          <a:bodyPr/>
          <a:lstStyle/>
          <a:p>
            <a:fld id="{45B24253-E62C-4215-B393-B45F13A987CD}" type="slidenum">
              <a:rPr lang="de-DE" smtClean="0"/>
              <a:pPr/>
              <a:t>12</a:t>
            </a:fld>
            <a:endParaRPr lang="de-DE" dirty="0"/>
          </a:p>
        </p:txBody>
      </p:sp>
      <p:sp>
        <p:nvSpPr>
          <p:cNvPr id="5" name="Titel 4"/>
          <p:cNvSpPr>
            <a:spLocks noGrp="1"/>
          </p:cNvSpPr>
          <p:nvPr>
            <p:ph type="title"/>
          </p:nvPr>
        </p:nvSpPr>
        <p:spPr/>
        <p:txBody>
          <a:bodyPr/>
          <a:lstStyle/>
          <a:p>
            <a:r>
              <a:rPr lang="de-DE" dirty="0"/>
              <a:t>Grundlagen neuronale Netze</a:t>
            </a:r>
          </a:p>
        </p:txBody>
      </p:sp>
      <p:sp>
        <p:nvSpPr>
          <p:cNvPr id="6" name="Textplatzhalter 5"/>
          <p:cNvSpPr>
            <a:spLocks noGrp="1"/>
          </p:cNvSpPr>
          <p:nvPr>
            <p:ph type="body" sz="quarter" idx="13"/>
          </p:nvPr>
        </p:nvSpPr>
        <p:spPr/>
        <p:txBody>
          <a:bodyPr/>
          <a:lstStyle/>
          <a:p>
            <a:r>
              <a:rPr lang="de-DE" dirty="0"/>
              <a:t>Aufbau eines neuronalen Netzes</a:t>
            </a:r>
          </a:p>
        </p:txBody>
      </p:sp>
      <p:grpSp>
        <p:nvGrpSpPr>
          <p:cNvPr id="37918" name="Gruppieren 37917"/>
          <p:cNvGrpSpPr/>
          <p:nvPr/>
        </p:nvGrpSpPr>
        <p:grpSpPr>
          <a:xfrm>
            <a:off x="1815152" y="2029477"/>
            <a:ext cx="508000" cy="3595834"/>
            <a:chOff x="2877512" y="1631083"/>
            <a:chExt cx="508000" cy="3595834"/>
          </a:xfrm>
        </p:grpSpPr>
        <p:sp>
          <p:nvSpPr>
            <p:cNvPr id="18" name="Ellipse 17">
              <a:extLst>
                <a:ext uri="{FF2B5EF4-FFF2-40B4-BE49-F238E27FC236}">
                  <a16:creationId xmlns="" xmlns:a16="http://schemas.microsoft.com/office/drawing/2014/main" id="{4777B433-A015-4BBD-BB37-368443FC1B95}"/>
                </a:ext>
              </a:extLst>
            </p:cNvPr>
            <p:cNvSpPr/>
            <p:nvPr/>
          </p:nvSpPr>
          <p:spPr>
            <a:xfrm>
              <a:off x="2877512" y="2212076"/>
              <a:ext cx="508000" cy="508000"/>
            </a:xfrm>
            <a:prstGeom prst="ellipse">
              <a:avLst/>
            </a:prstGeom>
            <a:solidFill>
              <a:schemeClr val="tx2">
                <a:lumMod val="20000"/>
                <a:lumOff val="8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dirty="0">
                  <a:solidFill>
                    <a:schemeClr val="tx1"/>
                  </a:solidFill>
                  <a:latin typeface="+mj-lt"/>
                </a:rPr>
                <a:t>x</a:t>
              </a:r>
              <a:r>
                <a:rPr lang="de-DE" baseline="-25000" dirty="0">
                  <a:solidFill>
                    <a:schemeClr val="tx1"/>
                  </a:solidFill>
                  <a:latin typeface="+mj-lt"/>
                </a:rPr>
                <a:t>1</a:t>
              </a:r>
            </a:p>
          </p:txBody>
        </p:sp>
        <p:sp>
          <p:nvSpPr>
            <p:cNvPr id="19" name="Ellipse 18">
              <a:extLst>
                <a:ext uri="{FF2B5EF4-FFF2-40B4-BE49-F238E27FC236}">
                  <a16:creationId xmlns="" xmlns:a16="http://schemas.microsoft.com/office/drawing/2014/main" id="{E7F0870F-D6FE-46DA-925A-14A5BD06F9FC}"/>
                </a:ext>
              </a:extLst>
            </p:cNvPr>
            <p:cNvSpPr/>
            <p:nvPr/>
          </p:nvSpPr>
          <p:spPr>
            <a:xfrm>
              <a:off x="2877512" y="2858379"/>
              <a:ext cx="508000" cy="508000"/>
            </a:xfrm>
            <a:prstGeom prst="ellipse">
              <a:avLst/>
            </a:prstGeom>
            <a:solidFill>
              <a:schemeClr val="tx2">
                <a:lumMod val="20000"/>
                <a:lumOff val="8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dirty="0">
                  <a:solidFill>
                    <a:schemeClr val="tx1"/>
                  </a:solidFill>
                  <a:latin typeface="+mj-lt"/>
                </a:rPr>
                <a:t>x</a:t>
              </a:r>
              <a:r>
                <a:rPr lang="de-DE" baseline="-25000" dirty="0">
                  <a:solidFill>
                    <a:schemeClr val="tx1"/>
                  </a:solidFill>
                  <a:latin typeface="+mj-lt"/>
                </a:rPr>
                <a:t>2</a:t>
              </a:r>
            </a:p>
          </p:txBody>
        </p:sp>
        <p:sp>
          <p:nvSpPr>
            <p:cNvPr id="20" name="Ellipse 19">
              <a:extLst>
                <a:ext uri="{FF2B5EF4-FFF2-40B4-BE49-F238E27FC236}">
                  <a16:creationId xmlns="" xmlns:a16="http://schemas.microsoft.com/office/drawing/2014/main" id="{2D603D27-CF82-468B-9FCE-01A700830E03}"/>
                </a:ext>
              </a:extLst>
            </p:cNvPr>
            <p:cNvSpPr/>
            <p:nvPr/>
          </p:nvSpPr>
          <p:spPr>
            <a:xfrm>
              <a:off x="2877512" y="3504682"/>
              <a:ext cx="508000" cy="508000"/>
            </a:xfrm>
            <a:prstGeom prst="ellipse">
              <a:avLst/>
            </a:prstGeom>
            <a:solidFill>
              <a:schemeClr val="tx2">
                <a:lumMod val="20000"/>
                <a:lumOff val="8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dirty="0">
                  <a:solidFill>
                    <a:schemeClr val="tx1"/>
                  </a:solidFill>
                  <a:latin typeface="+mj-lt"/>
                </a:rPr>
                <a:t>x</a:t>
              </a:r>
              <a:r>
                <a:rPr lang="de-DE" baseline="-25000" dirty="0">
                  <a:solidFill>
                    <a:schemeClr val="tx1"/>
                  </a:solidFill>
                  <a:latin typeface="+mj-lt"/>
                </a:rPr>
                <a:t>3</a:t>
              </a:r>
            </a:p>
          </p:txBody>
        </p:sp>
        <p:sp>
          <p:nvSpPr>
            <p:cNvPr id="21" name="Ellipse 20">
              <a:extLst>
                <a:ext uri="{FF2B5EF4-FFF2-40B4-BE49-F238E27FC236}">
                  <a16:creationId xmlns="" xmlns:a16="http://schemas.microsoft.com/office/drawing/2014/main" id="{356D93B8-CFBC-4655-8793-EA8FFA3E42A6}"/>
                </a:ext>
              </a:extLst>
            </p:cNvPr>
            <p:cNvSpPr/>
            <p:nvPr/>
          </p:nvSpPr>
          <p:spPr>
            <a:xfrm>
              <a:off x="2877512" y="4718917"/>
              <a:ext cx="508000" cy="508000"/>
            </a:xfrm>
            <a:prstGeom prst="ellipse">
              <a:avLst/>
            </a:prstGeom>
            <a:solidFill>
              <a:schemeClr val="tx2">
                <a:lumMod val="20000"/>
                <a:lumOff val="8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dirty="0">
                  <a:solidFill>
                    <a:schemeClr val="tx1"/>
                  </a:solidFill>
                  <a:latin typeface="+mj-lt"/>
                </a:rPr>
                <a:t>x</a:t>
              </a:r>
              <a:r>
                <a:rPr lang="de-DE" baseline="-25000" dirty="0">
                  <a:solidFill>
                    <a:schemeClr val="tx1"/>
                  </a:solidFill>
                  <a:latin typeface="+mj-lt"/>
                </a:rPr>
                <a:t>n</a:t>
              </a:r>
            </a:p>
          </p:txBody>
        </p:sp>
        <p:sp>
          <p:nvSpPr>
            <p:cNvPr id="22" name="Ellipse 21">
              <a:extLst>
                <a:ext uri="{FF2B5EF4-FFF2-40B4-BE49-F238E27FC236}">
                  <a16:creationId xmlns="" xmlns:a16="http://schemas.microsoft.com/office/drawing/2014/main" id="{A711A4F7-0C25-40D8-9767-910E416DC1EA}"/>
                </a:ext>
              </a:extLst>
            </p:cNvPr>
            <p:cNvSpPr/>
            <p:nvPr/>
          </p:nvSpPr>
          <p:spPr>
            <a:xfrm>
              <a:off x="2877512" y="1631083"/>
              <a:ext cx="508000" cy="508000"/>
            </a:xfrm>
            <a:prstGeom prst="ellipse">
              <a:avLst/>
            </a:prstGeom>
            <a:solidFill>
              <a:schemeClr val="tx2">
                <a:lumMod val="20000"/>
                <a:lumOff val="8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dirty="0">
                  <a:solidFill>
                    <a:schemeClr val="tx1"/>
                  </a:solidFill>
                  <a:latin typeface="+mj-lt"/>
                </a:rPr>
                <a:t>x</a:t>
              </a:r>
              <a:r>
                <a:rPr lang="de-DE" baseline="-25000" dirty="0">
                  <a:solidFill>
                    <a:schemeClr val="tx1"/>
                  </a:solidFill>
                  <a:latin typeface="+mj-lt"/>
                </a:rPr>
                <a:t>0</a:t>
              </a:r>
              <a:endParaRPr lang="de-DE" sz="1000" baseline="-25000" dirty="0">
                <a:solidFill>
                  <a:schemeClr val="tx1"/>
                </a:solidFill>
                <a:latin typeface="+mj-lt"/>
              </a:endParaRPr>
            </a:p>
          </p:txBody>
        </p:sp>
        <p:sp>
          <p:nvSpPr>
            <p:cNvPr id="23" name="Ellipse 22">
              <a:extLst>
                <a:ext uri="{FF2B5EF4-FFF2-40B4-BE49-F238E27FC236}">
                  <a16:creationId xmlns="" xmlns:a16="http://schemas.microsoft.com/office/drawing/2014/main" id="{2D603D27-CF82-468B-9FCE-01A700830E03}"/>
                </a:ext>
              </a:extLst>
            </p:cNvPr>
            <p:cNvSpPr/>
            <p:nvPr/>
          </p:nvSpPr>
          <p:spPr>
            <a:xfrm>
              <a:off x="2877512" y="4150985"/>
              <a:ext cx="508000" cy="508000"/>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dirty="0">
                  <a:solidFill>
                    <a:schemeClr val="tx1"/>
                  </a:solidFill>
                  <a:latin typeface="+mj-lt"/>
                </a:rPr>
                <a:t>…</a:t>
              </a:r>
              <a:endParaRPr lang="de-DE" baseline="-25000" dirty="0">
                <a:solidFill>
                  <a:schemeClr val="tx1"/>
                </a:solidFill>
                <a:latin typeface="+mj-lt"/>
              </a:endParaRPr>
            </a:p>
          </p:txBody>
        </p:sp>
      </p:grpSp>
      <p:sp>
        <p:nvSpPr>
          <p:cNvPr id="45" name="Textfeld 44">
            <a:extLst>
              <a:ext uri="{FF2B5EF4-FFF2-40B4-BE49-F238E27FC236}">
                <a16:creationId xmlns="" xmlns:a16="http://schemas.microsoft.com/office/drawing/2014/main" id="{D1DE57E8-0A28-4EC9-84EF-9799AD5F4D85}"/>
              </a:ext>
            </a:extLst>
          </p:cNvPr>
          <p:cNvSpPr txBox="1"/>
          <p:nvPr/>
        </p:nvSpPr>
        <p:spPr>
          <a:xfrm>
            <a:off x="1469033" y="1345954"/>
            <a:ext cx="1236236" cy="338554"/>
          </a:xfrm>
          <a:prstGeom prst="rect">
            <a:avLst/>
          </a:prstGeom>
          <a:noFill/>
        </p:spPr>
        <p:txBody>
          <a:bodyPr wrap="none" rtlCol="0">
            <a:spAutoFit/>
          </a:bodyPr>
          <a:lstStyle/>
          <a:p>
            <a:pPr algn="r">
              <a:spcAft>
                <a:spcPts val="300"/>
              </a:spcAft>
              <a:buClr>
                <a:schemeClr val="tx2"/>
              </a:buClr>
            </a:pPr>
            <a:r>
              <a:rPr lang="de-DE" sz="1600" dirty="0">
                <a:solidFill>
                  <a:schemeClr val="accent1"/>
                </a:solidFill>
                <a:latin typeface="+mj-lt"/>
              </a:rPr>
              <a:t>Input Layer</a:t>
            </a:r>
          </a:p>
        </p:txBody>
      </p:sp>
      <p:cxnSp>
        <p:nvCxnSpPr>
          <p:cNvPr id="51" name="Gerader Verbinder 50">
            <a:extLst>
              <a:ext uri="{FF2B5EF4-FFF2-40B4-BE49-F238E27FC236}">
                <a16:creationId xmlns="" xmlns:a16="http://schemas.microsoft.com/office/drawing/2014/main" id="{07CD2910-9681-4EAC-BBD8-4E9ACA8D1781}"/>
              </a:ext>
            </a:extLst>
          </p:cNvPr>
          <p:cNvCxnSpPr>
            <a:cxnSpLocks/>
            <a:stCxn id="106" idx="6"/>
            <a:endCxn id="155" idx="1"/>
          </p:cNvCxnSpPr>
          <p:nvPr/>
        </p:nvCxnSpPr>
        <p:spPr>
          <a:xfrm flipV="1">
            <a:off x="4160931" y="2713790"/>
            <a:ext cx="1197525" cy="265202"/>
          </a:xfrm>
          <a:prstGeom prst="line">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54" name="Textfeld 53">
            <a:extLst>
              <a:ext uri="{FF2B5EF4-FFF2-40B4-BE49-F238E27FC236}">
                <a16:creationId xmlns="" xmlns:a16="http://schemas.microsoft.com/office/drawing/2014/main" id="{D1DE57E8-0A28-4EC9-84EF-9799AD5F4D85}"/>
              </a:ext>
            </a:extLst>
          </p:cNvPr>
          <p:cNvSpPr txBox="1"/>
          <p:nvPr/>
        </p:nvSpPr>
        <p:spPr>
          <a:xfrm>
            <a:off x="8628999" y="1345954"/>
            <a:ext cx="1378904" cy="338554"/>
          </a:xfrm>
          <a:prstGeom prst="rect">
            <a:avLst/>
          </a:prstGeom>
          <a:noFill/>
        </p:spPr>
        <p:txBody>
          <a:bodyPr wrap="none" rtlCol="0">
            <a:spAutoFit/>
          </a:bodyPr>
          <a:lstStyle/>
          <a:p>
            <a:pPr algn="r">
              <a:spcAft>
                <a:spcPts val="300"/>
              </a:spcAft>
              <a:buClr>
                <a:schemeClr val="tx2"/>
              </a:buClr>
            </a:pPr>
            <a:r>
              <a:rPr lang="de-DE" sz="1600" dirty="0">
                <a:solidFill>
                  <a:schemeClr val="accent1"/>
                </a:solidFill>
                <a:latin typeface="+mj-lt"/>
              </a:rPr>
              <a:t>Output Layer</a:t>
            </a:r>
          </a:p>
        </p:txBody>
      </p:sp>
      <p:cxnSp>
        <p:nvCxnSpPr>
          <p:cNvPr id="77" name="Gerader Verbinder 76">
            <a:extLst>
              <a:ext uri="{FF2B5EF4-FFF2-40B4-BE49-F238E27FC236}">
                <a16:creationId xmlns="" xmlns:a16="http://schemas.microsoft.com/office/drawing/2014/main" id="{07CD2910-9681-4EAC-BBD8-4E9ACA8D1781}"/>
              </a:ext>
            </a:extLst>
          </p:cNvPr>
          <p:cNvCxnSpPr>
            <a:cxnSpLocks/>
            <a:stCxn id="22" idx="6"/>
            <a:endCxn id="85" idx="2"/>
          </p:cNvCxnSpPr>
          <p:nvPr/>
        </p:nvCxnSpPr>
        <p:spPr>
          <a:xfrm>
            <a:off x="2323152" y="2283477"/>
            <a:ext cx="1157743" cy="2179818"/>
          </a:xfrm>
          <a:prstGeom prst="line">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78" name="Gerader Verbinder 77">
            <a:extLst>
              <a:ext uri="{FF2B5EF4-FFF2-40B4-BE49-F238E27FC236}">
                <a16:creationId xmlns="" xmlns:a16="http://schemas.microsoft.com/office/drawing/2014/main" id="{07CD2910-9681-4EAC-BBD8-4E9ACA8D1781}"/>
              </a:ext>
            </a:extLst>
          </p:cNvPr>
          <p:cNvCxnSpPr>
            <a:cxnSpLocks/>
            <a:stCxn id="18" idx="6"/>
            <a:endCxn id="86" idx="2"/>
          </p:cNvCxnSpPr>
          <p:nvPr/>
        </p:nvCxnSpPr>
        <p:spPr>
          <a:xfrm>
            <a:off x="2323152" y="2864470"/>
            <a:ext cx="1112097" cy="1685658"/>
          </a:xfrm>
          <a:prstGeom prst="line">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79" name="Gerader Verbinder 78">
            <a:extLst>
              <a:ext uri="{FF2B5EF4-FFF2-40B4-BE49-F238E27FC236}">
                <a16:creationId xmlns="" xmlns:a16="http://schemas.microsoft.com/office/drawing/2014/main" id="{07CD2910-9681-4EAC-BBD8-4E9ACA8D1781}"/>
              </a:ext>
            </a:extLst>
          </p:cNvPr>
          <p:cNvCxnSpPr>
            <a:cxnSpLocks/>
            <a:stCxn id="19" idx="6"/>
            <a:endCxn id="87" idx="2"/>
          </p:cNvCxnSpPr>
          <p:nvPr/>
        </p:nvCxnSpPr>
        <p:spPr>
          <a:xfrm>
            <a:off x="2323152" y="3510773"/>
            <a:ext cx="1094731" cy="1126114"/>
          </a:xfrm>
          <a:prstGeom prst="line">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80" name="Gerader Verbinder 79">
            <a:extLst>
              <a:ext uri="{FF2B5EF4-FFF2-40B4-BE49-F238E27FC236}">
                <a16:creationId xmlns="" xmlns:a16="http://schemas.microsoft.com/office/drawing/2014/main" id="{07CD2910-9681-4EAC-BBD8-4E9ACA8D1781}"/>
              </a:ext>
            </a:extLst>
          </p:cNvPr>
          <p:cNvCxnSpPr>
            <a:cxnSpLocks/>
            <a:stCxn id="20" idx="6"/>
            <a:endCxn id="88" idx="2"/>
          </p:cNvCxnSpPr>
          <p:nvPr/>
        </p:nvCxnSpPr>
        <p:spPr>
          <a:xfrm>
            <a:off x="2323152" y="4157076"/>
            <a:ext cx="1094731" cy="565195"/>
          </a:xfrm>
          <a:prstGeom prst="line">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81" name="Gerader Verbinder 80">
            <a:extLst>
              <a:ext uri="{FF2B5EF4-FFF2-40B4-BE49-F238E27FC236}">
                <a16:creationId xmlns="" xmlns:a16="http://schemas.microsoft.com/office/drawing/2014/main" id="{07CD2910-9681-4EAC-BBD8-4E9ACA8D1781}"/>
              </a:ext>
            </a:extLst>
          </p:cNvPr>
          <p:cNvCxnSpPr>
            <a:cxnSpLocks/>
            <a:stCxn id="23" idx="6"/>
            <a:endCxn id="89" idx="2"/>
          </p:cNvCxnSpPr>
          <p:nvPr/>
        </p:nvCxnSpPr>
        <p:spPr>
          <a:xfrm>
            <a:off x="2323152" y="4803379"/>
            <a:ext cx="1120780" cy="7247"/>
          </a:xfrm>
          <a:prstGeom prst="line">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2" name="Gerader Verbinder 81">
            <a:extLst>
              <a:ext uri="{FF2B5EF4-FFF2-40B4-BE49-F238E27FC236}">
                <a16:creationId xmlns="" xmlns:a16="http://schemas.microsoft.com/office/drawing/2014/main" id="{07CD2910-9681-4EAC-BBD8-4E9ACA8D1781}"/>
              </a:ext>
            </a:extLst>
          </p:cNvPr>
          <p:cNvCxnSpPr>
            <a:cxnSpLocks/>
            <a:stCxn id="21" idx="6"/>
            <a:endCxn id="90" idx="2"/>
          </p:cNvCxnSpPr>
          <p:nvPr/>
        </p:nvCxnSpPr>
        <p:spPr>
          <a:xfrm flipV="1">
            <a:off x="2323152" y="4897459"/>
            <a:ext cx="1157743" cy="473852"/>
          </a:xfrm>
          <a:prstGeom prst="line">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99" name="Gerader Verbinder 98">
            <a:extLst>
              <a:ext uri="{FF2B5EF4-FFF2-40B4-BE49-F238E27FC236}">
                <a16:creationId xmlns="" xmlns:a16="http://schemas.microsoft.com/office/drawing/2014/main" id="{07CD2910-9681-4EAC-BBD8-4E9ACA8D1781}"/>
              </a:ext>
            </a:extLst>
          </p:cNvPr>
          <p:cNvCxnSpPr>
            <a:cxnSpLocks/>
            <a:stCxn id="22" idx="6"/>
            <a:endCxn id="107" idx="2"/>
          </p:cNvCxnSpPr>
          <p:nvPr/>
        </p:nvCxnSpPr>
        <p:spPr>
          <a:xfrm>
            <a:off x="2323152" y="2283477"/>
            <a:ext cx="1157743" cy="483013"/>
          </a:xfrm>
          <a:prstGeom prst="line">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00" name="Gerader Verbinder 99">
            <a:extLst>
              <a:ext uri="{FF2B5EF4-FFF2-40B4-BE49-F238E27FC236}">
                <a16:creationId xmlns="" xmlns:a16="http://schemas.microsoft.com/office/drawing/2014/main" id="{07CD2910-9681-4EAC-BBD8-4E9ACA8D1781}"/>
              </a:ext>
            </a:extLst>
          </p:cNvPr>
          <p:cNvCxnSpPr>
            <a:cxnSpLocks/>
            <a:stCxn id="18" idx="6"/>
            <a:endCxn id="108" idx="2"/>
          </p:cNvCxnSpPr>
          <p:nvPr/>
        </p:nvCxnSpPr>
        <p:spPr>
          <a:xfrm flipV="1">
            <a:off x="2323152" y="2853323"/>
            <a:ext cx="1112097" cy="11147"/>
          </a:xfrm>
          <a:prstGeom prst="line">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01" name="Gerader Verbinder 100">
            <a:extLst>
              <a:ext uri="{FF2B5EF4-FFF2-40B4-BE49-F238E27FC236}">
                <a16:creationId xmlns="" xmlns:a16="http://schemas.microsoft.com/office/drawing/2014/main" id="{07CD2910-9681-4EAC-BBD8-4E9ACA8D1781}"/>
              </a:ext>
            </a:extLst>
          </p:cNvPr>
          <p:cNvCxnSpPr>
            <a:cxnSpLocks/>
            <a:stCxn id="19" idx="6"/>
            <a:endCxn id="109" idx="2"/>
          </p:cNvCxnSpPr>
          <p:nvPr/>
        </p:nvCxnSpPr>
        <p:spPr>
          <a:xfrm flipV="1">
            <a:off x="2323152" y="2940082"/>
            <a:ext cx="1094731" cy="570691"/>
          </a:xfrm>
          <a:prstGeom prst="line">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02" name="Gerader Verbinder 101">
            <a:extLst>
              <a:ext uri="{FF2B5EF4-FFF2-40B4-BE49-F238E27FC236}">
                <a16:creationId xmlns="" xmlns:a16="http://schemas.microsoft.com/office/drawing/2014/main" id="{07CD2910-9681-4EAC-BBD8-4E9ACA8D1781}"/>
              </a:ext>
            </a:extLst>
          </p:cNvPr>
          <p:cNvCxnSpPr>
            <a:cxnSpLocks/>
            <a:stCxn id="20" idx="6"/>
            <a:endCxn id="110" idx="2"/>
          </p:cNvCxnSpPr>
          <p:nvPr/>
        </p:nvCxnSpPr>
        <p:spPr>
          <a:xfrm flipV="1">
            <a:off x="2323152" y="3025466"/>
            <a:ext cx="1094731" cy="1131610"/>
          </a:xfrm>
          <a:prstGeom prst="line">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03" name="Gerader Verbinder 102">
            <a:extLst>
              <a:ext uri="{FF2B5EF4-FFF2-40B4-BE49-F238E27FC236}">
                <a16:creationId xmlns="" xmlns:a16="http://schemas.microsoft.com/office/drawing/2014/main" id="{07CD2910-9681-4EAC-BBD8-4E9ACA8D1781}"/>
              </a:ext>
            </a:extLst>
          </p:cNvPr>
          <p:cNvCxnSpPr>
            <a:cxnSpLocks/>
            <a:stCxn id="23" idx="6"/>
            <a:endCxn id="111" idx="2"/>
          </p:cNvCxnSpPr>
          <p:nvPr/>
        </p:nvCxnSpPr>
        <p:spPr>
          <a:xfrm flipV="1">
            <a:off x="2323152" y="3113821"/>
            <a:ext cx="1120780" cy="1689558"/>
          </a:xfrm>
          <a:prstGeom prst="line">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04" name="Gerader Verbinder 103">
            <a:extLst>
              <a:ext uri="{FF2B5EF4-FFF2-40B4-BE49-F238E27FC236}">
                <a16:creationId xmlns="" xmlns:a16="http://schemas.microsoft.com/office/drawing/2014/main" id="{07CD2910-9681-4EAC-BBD8-4E9ACA8D1781}"/>
              </a:ext>
            </a:extLst>
          </p:cNvPr>
          <p:cNvCxnSpPr>
            <a:cxnSpLocks/>
            <a:stCxn id="21" idx="6"/>
            <a:endCxn id="112" idx="2"/>
          </p:cNvCxnSpPr>
          <p:nvPr/>
        </p:nvCxnSpPr>
        <p:spPr>
          <a:xfrm flipV="1">
            <a:off x="2323152" y="3200654"/>
            <a:ext cx="1157743" cy="2170657"/>
          </a:xfrm>
          <a:prstGeom prst="line">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13" name="Gerader Verbinder 112">
            <a:extLst>
              <a:ext uri="{FF2B5EF4-FFF2-40B4-BE49-F238E27FC236}">
                <a16:creationId xmlns="" xmlns:a16="http://schemas.microsoft.com/office/drawing/2014/main" id="{07CD2910-9681-4EAC-BBD8-4E9ACA8D1781}"/>
              </a:ext>
            </a:extLst>
          </p:cNvPr>
          <p:cNvCxnSpPr>
            <a:cxnSpLocks/>
            <a:stCxn id="22" idx="6"/>
            <a:endCxn id="121" idx="2"/>
          </p:cNvCxnSpPr>
          <p:nvPr/>
        </p:nvCxnSpPr>
        <p:spPr>
          <a:xfrm>
            <a:off x="2323152" y="2283477"/>
            <a:ext cx="1157743" cy="1331415"/>
          </a:xfrm>
          <a:prstGeom prst="line">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14" name="Gerader Verbinder 113">
            <a:extLst>
              <a:ext uri="{FF2B5EF4-FFF2-40B4-BE49-F238E27FC236}">
                <a16:creationId xmlns="" xmlns:a16="http://schemas.microsoft.com/office/drawing/2014/main" id="{07CD2910-9681-4EAC-BBD8-4E9ACA8D1781}"/>
              </a:ext>
            </a:extLst>
          </p:cNvPr>
          <p:cNvCxnSpPr>
            <a:cxnSpLocks/>
            <a:stCxn id="18" idx="6"/>
            <a:endCxn id="122" idx="2"/>
          </p:cNvCxnSpPr>
          <p:nvPr/>
        </p:nvCxnSpPr>
        <p:spPr>
          <a:xfrm>
            <a:off x="2323152" y="2864470"/>
            <a:ext cx="1112097" cy="837255"/>
          </a:xfrm>
          <a:prstGeom prst="line">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15" name="Gerader Verbinder 114">
            <a:extLst>
              <a:ext uri="{FF2B5EF4-FFF2-40B4-BE49-F238E27FC236}">
                <a16:creationId xmlns="" xmlns:a16="http://schemas.microsoft.com/office/drawing/2014/main" id="{07CD2910-9681-4EAC-BBD8-4E9ACA8D1781}"/>
              </a:ext>
            </a:extLst>
          </p:cNvPr>
          <p:cNvCxnSpPr>
            <a:cxnSpLocks/>
            <a:stCxn id="19" idx="6"/>
            <a:endCxn id="123" idx="2"/>
          </p:cNvCxnSpPr>
          <p:nvPr/>
        </p:nvCxnSpPr>
        <p:spPr>
          <a:xfrm>
            <a:off x="2323152" y="3510773"/>
            <a:ext cx="1094731" cy="277711"/>
          </a:xfrm>
          <a:prstGeom prst="line">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16" name="Gerader Verbinder 115">
            <a:extLst>
              <a:ext uri="{FF2B5EF4-FFF2-40B4-BE49-F238E27FC236}">
                <a16:creationId xmlns="" xmlns:a16="http://schemas.microsoft.com/office/drawing/2014/main" id="{07CD2910-9681-4EAC-BBD8-4E9ACA8D1781}"/>
              </a:ext>
            </a:extLst>
          </p:cNvPr>
          <p:cNvCxnSpPr>
            <a:cxnSpLocks/>
            <a:stCxn id="20" idx="6"/>
            <a:endCxn id="124" idx="2"/>
          </p:cNvCxnSpPr>
          <p:nvPr/>
        </p:nvCxnSpPr>
        <p:spPr>
          <a:xfrm flipV="1">
            <a:off x="2323152" y="3873868"/>
            <a:ext cx="1094731" cy="283208"/>
          </a:xfrm>
          <a:prstGeom prst="line">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17" name="Gerader Verbinder 116">
            <a:extLst>
              <a:ext uri="{FF2B5EF4-FFF2-40B4-BE49-F238E27FC236}">
                <a16:creationId xmlns="" xmlns:a16="http://schemas.microsoft.com/office/drawing/2014/main" id="{07CD2910-9681-4EAC-BBD8-4E9ACA8D1781}"/>
              </a:ext>
            </a:extLst>
          </p:cNvPr>
          <p:cNvCxnSpPr>
            <a:cxnSpLocks/>
            <a:stCxn id="23" idx="6"/>
            <a:endCxn id="125" idx="2"/>
          </p:cNvCxnSpPr>
          <p:nvPr/>
        </p:nvCxnSpPr>
        <p:spPr>
          <a:xfrm flipV="1">
            <a:off x="2323152" y="3962223"/>
            <a:ext cx="1120780" cy="841156"/>
          </a:xfrm>
          <a:prstGeom prst="line">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8" name="Gerader Verbinder 117">
            <a:extLst>
              <a:ext uri="{FF2B5EF4-FFF2-40B4-BE49-F238E27FC236}">
                <a16:creationId xmlns="" xmlns:a16="http://schemas.microsoft.com/office/drawing/2014/main" id="{07CD2910-9681-4EAC-BBD8-4E9ACA8D1781}"/>
              </a:ext>
            </a:extLst>
          </p:cNvPr>
          <p:cNvCxnSpPr>
            <a:cxnSpLocks/>
            <a:stCxn id="21" idx="6"/>
            <a:endCxn id="126" idx="2"/>
          </p:cNvCxnSpPr>
          <p:nvPr/>
        </p:nvCxnSpPr>
        <p:spPr>
          <a:xfrm flipV="1">
            <a:off x="2323152" y="4049056"/>
            <a:ext cx="1157743" cy="1322255"/>
          </a:xfrm>
          <a:prstGeom prst="line">
            <a:avLst/>
          </a:prstGeom>
          <a:ln w="12700">
            <a:tailEnd type="triangle"/>
          </a:ln>
        </p:spPr>
        <p:style>
          <a:lnRef idx="1">
            <a:schemeClr val="accent1"/>
          </a:lnRef>
          <a:fillRef idx="0">
            <a:schemeClr val="accent1"/>
          </a:fillRef>
          <a:effectRef idx="0">
            <a:schemeClr val="accent1"/>
          </a:effectRef>
          <a:fontRef idx="minor">
            <a:schemeClr val="tx1"/>
          </a:fontRef>
        </p:style>
      </p:cxnSp>
      <p:grpSp>
        <p:nvGrpSpPr>
          <p:cNvPr id="37917" name="Gruppieren 37916"/>
          <p:cNvGrpSpPr/>
          <p:nvPr/>
        </p:nvGrpSpPr>
        <p:grpSpPr>
          <a:xfrm>
            <a:off x="3410827" y="2603940"/>
            <a:ext cx="750104" cy="2446909"/>
            <a:chOff x="4748912" y="2212076"/>
            <a:chExt cx="750104" cy="2446909"/>
          </a:xfrm>
        </p:grpSpPr>
        <p:grpSp>
          <p:nvGrpSpPr>
            <p:cNvPr id="83" name="Gruppieren 82"/>
            <p:cNvGrpSpPr/>
            <p:nvPr/>
          </p:nvGrpSpPr>
          <p:grpSpPr>
            <a:xfrm>
              <a:off x="4748912" y="3908881"/>
              <a:ext cx="750104" cy="750104"/>
              <a:chOff x="6771380" y="2770746"/>
              <a:chExt cx="1316508" cy="1316508"/>
            </a:xfrm>
          </p:grpSpPr>
          <p:sp>
            <p:nvSpPr>
              <p:cNvPr id="84" name="Ellipse 83"/>
              <p:cNvSpPr/>
              <p:nvPr/>
            </p:nvSpPr>
            <p:spPr>
              <a:xfrm>
                <a:off x="6771380" y="2770746"/>
                <a:ext cx="1316508" cy="1316508"/>
              </a:xfrm>
              <a:prstGeom prst="ellipse">
                <a:avLst/>
              </a:prstGeom>
              <a:gradFill>
                <a:gsLst>
                  <a:gs pos="0">
                    <a:srgbClr val="FEFFC1"/>
                  </a:gs>
                  <a:gs pos="50000">
                    <a:srgbClr val="FEFFC1"/>
                  </a:gs>
                  <a:gs pos="50000">
                    <a:srgbClr val="EDE1EE"/>
                  </a:gs>
                  <a:gs pos="100000">
                    <a:srgbClr val="EDE1EE"/>
                  </a:gs>
                </a:gsLst>
                <a:lin ang="0" scaled="0"/>
              </a:gra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sz="2400" dirty="0">
                    <a:solidFill>
                      <a:schemeClr val="tx1"/>
                    </a:solidFill>
                    <a:latin typeface="+mj-lt"/>
                    <a:cs typeface="Arial" panose="020B0604020202020204" pitchFamily="34" charset="0"/>
                  </a:rPr>
                  <a:t>∑</a:t>
                </a:r>
                <a:r>
                  <a:rPr lang="de-DE" sz="2400" b="1" dirty="0">
                    <a:solidFill>
                      <a:schemeClr val="accent3"/>
                    </a:solidFill>
                    <a:latin typeface="+mj-lt"/>
                  </a:rPr>
                  <a:t> </a:t>
                </a:r>
                <a:r>
                  <a:rPr lang="de-DE" sz="2400" dirty="0">
                    <a:solidFill>
                      <a:schemeClr val="tx1"/>
                    </a:solidFill>
                    <a:latin typeface="+mj-lt"/>
                  </a:rPr>
                  <a:t> </a:t>
                </a:r>
                <a:r>
                  <a:rPr lang="el-GR" sz="2400" dirty="0">
                    <a:solidFill>
                      <a:schemeClr val="tx1"/>
                    </a:solidFill>
                    <a:latin typeface="+mj-lt"/>
                  </a:rPr>
                  <a:t>σ</a:t>
                </a:r>
                <a:endParaRPr lang="de-DE" sz="1100" b="1" baseline="-25000" dirty="0">
                  <a:solidFill>
                    <a:schemeClr val="accent3"/>
                  </a:solidFill>
                  <a:latin typeface="+mj-lt"/>
                </a:endParaRPr>
              </a:p>
            </p:txBody>
          </p:sp>
          <p:sp>
            <p:nvSpPr>
              <p:cNvPr id="85" name="Ellipse 84"/>
              <p:cNvSpPr/>
              <p:nvPr/>
            </p:nvSpPr>
            <p:spPr>
              <a:xfrm>
                <a:off x="6894356" y="3033178"/>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a:solidFill>
                    <a:schemeClr val="tx1"/>
                  </a:solidFill>
                </a:endParaRPr>
              </a:p>
            </p:txBody>
          </p:sp>
          <p:sp>
            <p:nvSpPr>
              <p:cNvPr id="86" name="Ellipse 85"/>
              <p:cNvSpPr/>
              <p:nvPr/>
            </p:nvSpPr>
            <p:spPr>
              <a:xfrm>
                <a:off x="6814243" y="3185578"/>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a:solidFill>
                    <a:schemeClr val="tx1"/>
                  </a:solidFill>
                </a:endParaRPr>
              </a:p>
            </p:txBody>
          </p:sp>
          <p:sp>
            <p:nvSpPr>
              <p:cNvPr id="87" name="Ellipse 86"/>
              <p:cNvSpPr/>
              <p:nvPr/>
            </p:nvSpPr>
            <p:spPr>
              <a:xfrm>
                <a:off x="6783764" y="3337848"/>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a:solidFill>
                    <a:schemeClr val="tx1"/>
                  </a:solidFill>
                </a:endParaRPr>
              </a:p>
            </p:txBody>
          </p:sp>
          <p:sp>
            <p:nvSpPr>
              <p:cNvPr id="88" name="Ellipse 87"/>
              <p:cNvSpPr/>
              <p:nvPr/>
            </p:nvSpPr>
            <p:spPr>
              <a:xfrm>
                <a:off x="6783764" y="3487707"/>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a:solidFill>
                    <a:schemeClr val="tx1"/>
                  </a:solidFill>
                </a:endParaRPr>
              </a:p>
            </p:txBody>
          </p:sp>
          <p:sp>
            <p:nvSpPr>
              <p:cNvPr id="89" name="Ellipse 88"/>
              <p:cNvSpPr/>
              <p:nvPr/>
            </p:nvSpPr>
            <p:spPr>
              <a:xfrm>
                <a:off x="6829483" y="3642779"/>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a:solidFill>
                    <a:schemeClr val="tx1"/>
                  </a:solidFill>
                </a:endParaRPr>
              </a:p>
            </p:txBody>
          </p:sp>
          <p:sp>
            <p:nvSpPr>
              <p:cNvPr id="90" name="Ellipse 89"/>
              <p:cNvSpPr/>
              <p:nvPr/>
            </p:nvSpPr>
            <p:spPr>
              <a:xfrm>
                <a:off x="6894356" y="3795179"/>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a:solidFill>
                    <a:schemeClr val="tx1"/>
                  </a:solidFill>
                </a:endParaRPr>
              </a:p>
            </p:txBody>
          </p:sp>
        </p:grpSp>
        <p:grpSp>
          <p:nvGrpSpPr>
            <p:cNvPr id="105" name="Gruppieren 104"/>
            <p:cNvGrpSpPr/>
            <p:nvPr/>
          </p:nvGrpSpPr>
          <p:grpSpPr>
            <a:xfrm>
              <a:off x="4748912" y="2212076"/>
              <a:ext cx="750104" cy="750104"/>
              <a:chOff x="6771380" y="2770746"/>
              <a:chExt cx="1316508" cy="1316508"/>
            </a:xfrm>
          </p:grpSpPr>
          <p:sp>
            <p:nvSpPr>
              <p:cNvPr id="106" name="Ellipse 105"/>
              <p:cNvSpPr/>
              <p:nvPr/>
            </p:nvSpPr>
            <p:spPr>
              <a:xfrm>
                <a:off x="6771380" y="2770746"/>
                <a:ext cx="1316508" cy="1316508"/>
              </a:xfrm>
              <a:prstGeom prst="ellipse">
                <a:avLst/>
              </a:prstGeom>
              <a:gradFill>
                <a:gsLst>
                  <a:gs pos="0">
                    <a:srgbClr val="FEFFC1"/>
                  </a:gs>
                  <a:gs pos="50000">
                    <a:srgbClr val="FEFFC1"/>
                  </a:gs>
                  <a:gs pos="50000">
                    <a:srgbClr val="EDE1EE"/>
                  </a:gs>
                  <a:gs pos="100000">
                    <a:srgbClr val="EDE1EE"/>
                  </a:gs>
                </a:gsLst>
                <a:lin ang="0" scaled="0"/>
              </a:gra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sz="2400" dirty="0">
                    <a:solidFill>
                      <a:schemeClr val="tx1"/>
                    </a:solidFill>
                    <a:latin typeface="+mj-lt"/>
                    <a:cs typeface="Arial" panose="020B0604020202020204" pitchFamily="34" charset="0"/>
                  </a:rPr>
                  <a:t>∑</a:t>
                </a:r>
                <a:r>
                  <a:rPr lang="de-DE" sz="2400" b="1" dirty="0">
                    <a:solidFill>
                      <a:schemeClr val="accent3"/>
                    </a:solidFill>
                    <a:latin typeface="+mj-lt"/>
                  </a:rPr>
                  <a:t> </a:t>
                </a:r>
                <a:r>
                  <a:rPr lang="de-DE" sz="2400" dirty="0">
                    <a:solidFill>
                      <a:schemeClr val="tx1"/>
                    </a:solidFill>
                    <a:latin typeface="+mj-lt"/>
                  </a:rPr>
                  <a:t> </a:t>
                </a:r>
                <a:r>
                  <a:rPr lang="el-GR" sz="2400" dirty="0">
                    <a:solidFill>
                      <a:schemeClr val="tx1"/>
                    </a:solidFill>
                    <a:latin typeface="+mj-lt"/>
                  </a:rPr>
                  <a:t>σ</a:t>
                </a:r>
                <a:endParaRPr lang="de-DE" sz="1100" b="1" baseline="-25000" dirty="0">
                  <a:solidFill>
                    <a:schemeClr val="accent3"/>
                  </a:solidFill>
                  <a:latin typeface="+mj-lt"/>
                </a:endParaRPr>
              </a:p>
            </p:txBody>
          </p:sp>
          <p:sp>
            <p:nvSpPr>
              <p:cNvPr id="107" name="Ellipse 106"/>
              <p:cNvSpPr/>
              <p:nvPr/>
            </p:nvSpPr>
            <p:spPr>
              <a:xfrm>
                <a:off x="6894356" y="3033178"/>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a:solidFill>
                    <a:schemeClr val="tx1"/>
                  </a:solidFill>
                </a:endParaRPr>
              </a:p>
            </p:txBody>
          </p:sp>
          <p:sp>
            <p:nvSpPr>
              <p:cNvPr id="108" name="Ellipse 107"/>
              <p:cNvSpPr/>
              <p:nvPr/>
            </p:nvSpPr>
            <p:spPr>
              <a:xfrm>
                <a:off x="6814243" y="3185578"/>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a:solidFill>
                    <a:schemeClr val="tx1"/>
                  </a:solidFill>
                </a:endParaRPr>
              </a:p>
            </p:txBody>
          </p:sp>
          <p:sp>
            <p:nvSpPr>
              <p:cNvPr id="109" name="Ellipse 108"/>
              <p:cNvSpPr/>
              <p:nvPr/>
            </p:nvSpPr>
            <p:spPr>
              <a:xfrm>
                <a:off x="6783764" y="3337848"/>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a:solidFill>
                    <a:schemeClr val="tx1"/>
                  </a:solidFill>
                </a:endParaRPr>
              </a:p>
            </p:txBody>
          </p:sp>
          <p:sp>
            <p:nvSpPr>
              <p:cNvPr id="110" name="Ellipse 109"/>
              <p:cNvSpPr/>
              <p:nvPr/>
            </p:nvSpPr>
            <p:spPr>
              <a:xfrm>
                <a:off x="6783764" y="3487707"/>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a:solidFill>
                    <a:schemeClr val="tx1"/>
                  </a:solidFill>
                </a:endParaRPr>
              </a:p>
            </p:txBody>
          </p:sp>
          <p:sp>
            <p:nvSpPr>
              <p:cNvPr id="111" name="Ellipse 110"/>
              <p:cNvSpPr/>
              <p:nvPr/>
            </p:nvSpPr>
            <p:spPr>
              <a:xfrm>
                <a:off x="6829483" y="3642779"/>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a:solidFill>
                    <a:schemeClr val="tx1"/>
                  </a:solidFill>
                </a:endParaRPr>
              </a:p>
            </p:txBody>
          </p:sp>
          <p:sp>
            <p:nvSpPr>
              <p:cNvPr id="112" name="Ellipse 111"/>
              <p:cNvSpPr/>
              <p:nvPr/>
            </p:nvSpPr>
            <p:spPr>
              <a:xfrm>
                <a:off x="6894356" y="3795179"/>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a:solidFill>
                    <a:schemeClr val="tx1"/>
                  </a:solidFill>
                </a:endParaRPr>
              </a:p>
            </p:txBody>
          </p:sp>
        </p:grpSp>
        <p:grpSp>
          <p:nvGrpSpPr>
            <p:cNvPr id="119" name="Gruppieren 118"/>
            <p:cNvGrpSpPr/>
            <p:nvPr/>
          </p:nvGrpSpPr>
          <p:grpSpPr>
            <a:xfrm>
              <a:off x="4748912" y="3060478"/>
              <a:ext cx="750104" cy="750104"/>
              <a:chOff x="6771380" y="2770746"/>
              <a:chExt cx="1316508" cy="1316508"/>
            </a:xfrm>
          </p:grpSpPr>
          <p:sp>
            <p:nvSpPr>
              <p:cNvPr id="120" name="Ellipse 119"/>
              <p:cNvSpPr/>
              <p:nvPr/>
            </p:nvSpPr>
            <p:spPr>
              <a:xfrm>
                <a:off x="6771380" y="2770746"/>
                <a:ext cx="1316508" cy="1316508"/>
              </a:xfrm>
              <a:prstGeom prst="ellipse">
                <a:avLst/>
              </a:prstGeom>
              <a:gradFill>
                <a:gsLst>
                  <a:gs pos="0">
                    <a:srgbClr val="FEFFC1"/>
                  </a:gs>
                  <a:gs pos="50000">
                    <a:srgbClr val="FEFFC1"/>
                  </a:gs>
                  <a:gs pos="50000">
                    <a:srgbClr val="EDE1EE"/>
                  </a:gs>
                  <a:gs pos="100000">
                    <a:srgbClr val="EDE1EE"/>
                  </a:gs>
                </a:gsLst>
                <a:lin ang="0" scaled="0"/>
              </a:gra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sz="2400" dirty="0">
                    <a:solidFill>
                      <a:schemeClr val="tx1"/>
                    </a:solidFill>
                    <a:latin typeface="+mj-lt"/>
                    <a:cs typeface="Arial" panose="020B0604020202020204" pitchFamily="34" charset="0"/>
                  </a:rPr>
                  <a:t>∑</a:t>
                </a:r>
                <a:r>
                  <a:rPr lang="de-DE" sz="2400" b="1" dirty="0">
                    <a:solidFill>
                      <a:schemeClr val="accent3"/>
                    </a:solidFill>
                    <a:latin typeface="+mj-lt"/>
                  </a:rPr>
                  <a:t> </a:t>
                </a:r>
                <a:r>
                  <a:rPr lang="de-DE" sz="2400" dirty="0">
                    <a:solidFill>
                      <a:schemeClr val="tx1"/>
                    </a:solidFill>
                    <a:latin typeface="+mj-lt"/>
                  </a:rPr>
                  <a:t> </a:t>
                </a:r>
                <a:r>
                  <a:rPr lang="el-GR" sz="2400" dirty="0">
                    <a:solidFill>
                      <a:schemeClr val="tx1"/>
                    </a:solidFill>
                    <a:latin typeface="+mj-lt"/>
                  </a:rPr>
                  <a:t>σ</a:t>
                </a:r>
                <a:endParaRPr lang="de-DE" sz="1100" b="1" baseline="-25000" dirty="0">
                  <a:solidFill>
                    <a:schemeClr val="accent3"/>
                  </a:solidFill>
                  <a:latin typeface="+mj-lt"/>
                </a:endParaRPr>
              </a:p>
            </p:txBody>
          </p:sp>
          <p:sp>
            <p:nvSpPr>
              <p:cNvPr id="121" name="Ellipse 120"/>
              <p:cNvSpPr/>
              <p:nvPr/>
            </p:nvSpPr>
            <p:spPr>
              <a:xfrm>
                <a:off x="6894356" y="3033178"/>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a:solidFill>
                    <a:schemeClr val="tx1"/>
                  </a:solidFill>
                </a:endParaRPr>
              </a:p>
            </p:txBody>
          </p:sp>
          <p:sp>
            <p:nvSpPr>
              <p:cNvPr id="122" name="Ellipse 121"/>
              <p:cNvSpPr/>
              <p:nvPr/>
            </p:nvSpPr>
            <p:spPr>
              <a:xfrm>
                <a:off x="6814243" y="3185578"/>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a:solidFill>
                    <a:schemeClr val="tx1"/>
                  </a:solidFill>
                </a:endParaRPr>
              </a:p>
            </p:txBody>
          </p:sp>
          <p:sp>
            <p:nvSpPr>
              <p:cNvPr id="123" name="Ellipse 122"/>
              <p:cNvSpPr/>
              <p:nvPr/>
            </p:nvSpPr>
            <p:spPr>
              <a:xfrm>
                <a:off x="6783764" y="3337848"/>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a:solidFill>
                    <a:schemeClr val="tx1"/>
                  </a:solidFill>
                </a:endParaRPr>
              </a:p>
            </p:txBody>
          </p:sp>
          <p:sp>
            <p:nvSpPr>
              <p:cNvPr id="124" name="Ellipse 123"/>
              <p:cNvSpPr/>
              <p:nvPr/>
            </p:nvSpPr>
            <p:spPr>
              <a:xfrm>
                <a:off x="6783764" y="3487707"/>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a:solidFill>
                    <a:schemeClr val="tx1"/>
                  </a:solidFill>
                </a:endParaRPr>
              </a:p>
            </p:txBody>
          </p:sp>
          <p:sp>
            <p:nvSpPr>
              <p:cNvPr id="125" name="Ellipse 124"/>
              <p:cNvSpPr/>
              <p:nvPr/>
            </p:nvSpPr>
            <p:spPr>
              <a:xfrm>
                <a:off x="6829483" y="3642779"/>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a:solidFill>
                    <a:schemeClr val="tx1"/>
                  </a:solidFill>
                </a:endParaRPr>
              </a:p>
            </p:txBody>
          </p:sp>
          <p:sp>
            <p:nvSpPr>
              <p:cNvPr id="126" name="Ellipse 125"/>
              <p:cNvSpPr/>
              <p:nvPr/>
            </p:nvSpPr>
            <p:spPr>
              <a:xfrm>
                <a:off x="6894356" y="3795179"/>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a:solidFill>
                    <a:schemeClr val="tx1"/>
                  </a:solidFill>
                </a:endParaRPr>
              </a:p>
            </p:txBody>
          </p:sp>
        </p:grpSp>
      </p:grpSp>
      <p:grpSp>
        <p:nvGrpSpPr>
          <p:cNvPr id="146" name="Gruppieren 145"/>
          <p:cNvGrpSpPr/>
          <p:nvPr/>
        </p:nvGrpSpPr>
        <p:grpSpPr>
          <a:xfrm>
            <a:off x="5248606" y="4300745"/>
            <a:ext cx="750104" cy="750104"/>
            <a:chOff x="6771380" y="2770746"/>
            <a:chExt cx="1316508" cy="1316508"/>
          </a:xfrm>
        </p:grpSpPr>
        <p:sp>
          <p:nvSpPr>
            <p:cNvPr id="147" name="Ellipse 146"/>
            <p:cNvSpPr/>
            <p:nvPr/>
          </p:nvSpPr>
          <p:spPr>
            <a:xfrm>
              <a:off x="6771380" y="2770746"/>
              <a:ext cx="1316508" cy="1316508"/>
            </a:xfrm>
            <a:prstGeom prst="ellipse">
              <a:avLst/>
            </a:prstGeom>
            <a:gradFill>
              <a:gsLst>
                <a:gs pos="0">
                  <a:srgbClr val="FEFFC1"/>
                </a:gs>
                <a:gs pos="50000">
                  <a:srgbClr val="FEFFC1"/>
                </a:gs>
                <a:gs pos="50000">
                  <a:srgbClr val="EDE1EE"/>
                </a:gs>
                <a:gs pos="100000">
                  <a:srgbClr val="EDE1EE"/>
                </a:gs>
              </a:gsLst>
              <a:lin ang="0" scaled="0"/>
            </a:gra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sz="2400" dirty="0">
                  <a:solidFill>
                    <a:schemeClr val="tx1"/>
                  </a:solidFill>
                  <a:latin typeface="+mj-lt"/>
                  <a:cs typeface="Arial" panose="020B0604020202020204" pitchFamily="34" charset="0"/>
                </a:rPr>
                <a:t>∑</a:t>
              </a:r>
              <a:r>
                <a:rPr lang="de-DE" sz="2400" b="1" dirty="0">
                  <a:solidFill>
                    <a:schemeClr val="accent3"/>
                  </a:solidFill>
                  <a:latin typeface="+mj-lt"/>
                </a:rPr>
                <a:t> </a:t>
              </a:r>
              <a:r>
                <a:rPr lang="de-DE" sz="2400" dirty="0">
                  <a:solidFill>
                    <a:schemeClr val="tx1"/>
                  </a:solidFill>
                  <a:latin typeface="+mj-lt"/>
                </a:rPr>
                <a:t> </a:t>
              </a:r>
              <a:r>
                <a:rPr lang="el-GR" sz="2400" dirty="0">
                  <a:solidFill>
                    <a:schemeClr val="tx1"/>
                  </a:solidFill>
                  <a:latin typeface="+mj-lt"/>
                </a:rPr>
                <a:t>σ</a:t>
              </a:r>
              <a:endParaRPr lang="de-DE" sz="1100" b="1" baseline="-25000" dirty="0">
                <a:solidFill>
                  <a:schemeClr val="accent3"/>
                </a:solidFill>
                <a:latin typeface="+mj-lt"/>
              </a:endParaRPr>
            </a:p>
          </p:txBody>
        </p:sp>
        <p:sp>
          <p:nvSpPr>
            <p:cNvPr id="148" name="Ellipse 147"/>
            <p:cNvSpPr/>
            <p:nvPr/>
          </p:nvSpPr>
          <p:spPr>
            <a:xfrm>
              <a:off x="6894356" y="3033178"/>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a:solidFill>
                  <a:schemeClr val="tx1"/>
                </a:solidFill>
              </a:endParaRPr>
            </a:p>
          </p:txBody>
        </p:sp>
        <p:sp>
          <p:nvSpPr>
            <p:cNvPr id="149" name="Ellipse 148"/>
            <p:cNvSpPr/>
            <p:nvPr/>
          </p:nvSpPr>
          <p:spPr>
            <a:xfrm>
              <a:off x="6814243" y="3185578"/>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a:solidFill>
                  <a:schemeClr val="tx1"/>
                </a:solidFill>
              </a:endParaRPr>
            </a:p>
          </p:txBody>
        </p:sp>
        <p:sp>
          <p:nvSpPr>
            <p:cNvPr id="150" name="Ellipse 149"/>
            <p:cNvSpPr/>
            <p:nvPr/>
          </p:nvSpPr>
          <p:spPr>
            <a:xfrm>
              <a:off x="6783764" y="3337848"/>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a:solidFill>
                  <a:schemeClr val="tx1"/>
                </a:solidFill>
              </a:endParaRPr>
            </a:p>
          </p:txBody>
        </p:sp>
        <p:sp>
          <p:nvSpPr>
            <p:cNvPr id="151" name="Ellipse 150"/>
            <p:cNvSpPr/>
            <p:nvPr/>
          </p:nvSpPr>
          <p:spPr>
            <a:xfrm>
              <a:off x="6783764" y="3487707"/>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a:solidFill>
                  <a:schemeClr val="tx1"/>
                </a:solidFill>
              </a:endParaRPr>
            </a:p>
          </p:txBody>
        </p:sp>
        <p:sp>
          <p:nvSpPr>
            <p:cNvPr id="152" name="Ellipse 151"/>
            <p:cNvSpPr/>
            <p:nvPr/>
          </p:nvSpPr>
          <p:spPr>
            <a:xfrm>
              <a:off x="6829483" y="3642779"/>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a:solidFill>
                  <a:schemeClr val="tx1"/>
                </a:solidFill>
              </a:endParaRPr>
            </a:p>
          </p:txBody>
        </p:sp>
        <p:sp>
          <p:nvSpPr>
            <p:cNvPr id="153" name="Ellipse 152"/>
            <p:cNvSpPr/>
            <p:nvPr/>
          </p:nvSpPr>
          <p:spPr>
            <a:xfrm>
              <a:off x="6894356" y="3795179"/>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a:solidFill>
                  <a:schemeClr val="tx1"/>
                </a:solidFill>
              </a:endParaRPr>
            </a:p>
          </p:txBody>
        </p:sp>
      </p:grpSp>
      <p:sp>
        <p:nvSpPr>
          <p:cNvPr id="155" name="Ellipse 154"/>
          <p:cNvSpPr/>
          <p:nvPr/>
        </p:nvSpPr>
        <p:spPr>
          <a:xfrm>
            <a:off x="5248606" y="2603940"/>
            <a:ext cx="750104" cy="750104"/>
          </a:xfrm>
          <a:prstGeom prst="ellipse">
            <a:avLst/>
          </a:prstGeom>
          <a:gradFill>
            <a:gsLst>
              <a:gs pos="0">
                <a:srgbClr val="FEFFC1"/>
              </a:gs>
              <a:gs pos="50000">
                <a:srgbClr val="FEFFC1"/>
              </a:gs>
              <a:gs pos="50000">
                <a:srgbClr val="EDE1EE"/>
              </a:gs>
              <a:gs pos="100000">
                <a:srgbClr val="EDE1EE"/>
              </a:gs>
            </a:gsLst>
            <a:lin ang="0" scaled="0"/>
          </a:gra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sz="2400" dirty="0">
                <a:solidFill>
                  <a:schemeClr val="tx1"/>
                </a:solidFill>
                <a:latin typeface="+mj-lt"/>
                <a:cs typeface="Arial" panose="020B0604020202020204" pitchFamily="34" charset="0"/>
              </a:rPr>
              <a:t>∑</a:t>
            </a:r>
            <a:r>
              <a:rPr lang="de-DE" sz="2400" b="1" dirty="0">
                <a:solidFill>
                  <a:schemeClr val="accent3"/>
                </a:solidFill>
                <a:latin typeface="+mj-lt"/>
              </a:rPr>
              <a:t> </a:t>
            </a:r>
            <a:r>
              <a:rPr lang="de-DE" sz="2400" dirty="0">
                <a:solidFill>
                  <a:schemeClr val="tx1"/>
                </a:solidFill>
                <a:latin typeface="+mj-lt"/>
              </a:rPr>
              <a:t> </a:t>
            </a:r>
            <a:r>
              <a:rPr lang="el-GR" sz="2400" dirty="0">
                <a:solidFill>
                  <a:schemeClr val="tx1"/>
                </a:solidFill>
                <a:latin typeface="+mj-lt"/>
              </a:rPr>
              <a:t>σ</a:t>
            </a:r>
            <a:endParaRPr lang="de-DE" sz="1100" b="1" baseline="-25000" dirty="0">
              <a:solidFill>
                <a:schemeClr val="accent3"/>
              </a:solidFill>
              <a:latin typeface="+mj-lt"/>
            </a:endParaRPr>
          </a:p>
        </p:txBody>
      </p:sp>
      <p:sp>
        <p:nvSpPr>
          <p:cNvPr id="156" name="Ellipse 155"/>
          <p:cNvSpPr/>
          <p:nvPr/>
        </p:nvSpPr>
        <p:spPr>
          <a:xfrm>
            <a:off x="5318674" y="2753465"/>
            <a:ext cx="26049" cy="2604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a:solidFill>
                <a:schemeClr val="tx1"/>
              </a:solidFill>
            </a:endParaRPr>
          </a:p>
        </p:txBody>
      </p:sp>
      <p:sp>
        <p:nvSpPr>
          <p:cNvPr id="157" name="Ellipse 156"/>
          <p:cNvSpPr/>
          <p:nvPr/>
        </p:nvSpPr>
        <p:spPr>
          <a:xfrm>
            <a:off x="5273028" y="2840298"/>
            <a:ext cx="26049" cy="2604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a:solidFill>
                <a:schemeClr val="tx1"/>
              </a:solidFill>
            </a:endParaRPr>
          </a:p>
        </p:txBody>
      </p:sp>
      <p:sp>
        <p:nvSpPr>
          <p:cNvPr id="158" name="Ellipse 157"/>
          <p:cNvSpPr/>
          <p:nvPr/>
        </p:nvSpPr>
        <p:spPr>
          <a:xfrm>
            <a:off x="5255662" y="2927057"/>
            <a:ext cx="26049" cy="2604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a:solidFill>
                <a:schemeClr val="tx1"/>
              </a:solidFill>
            </a:endParaRPr>
          </a:p>
        </p:txBody>
      </p:sp>
      <p:sp>
        <p:nvSpPr>
          <p:cNvPr id="159" name="Ellipse 158"/>
          <p:cNvSpPr/>
          <p:nvPr/>
        </p:nvSpPr>
        <p:spPr>
          <a:xfrm>
            <a:off x="5255662" y="3012441"/>
            <a:ext cx="26049" cy="2604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a:solidFill>
                <a:schemeClr val="tx1"/>
              </a:solidFill>
            </a:endParaRPr>
          </a:p>
        </p:txBody>
      </p:sp>
      <p:sp>
        <p:nvSpPr>
          <p:cNvPr id="160" name="Ellipse 159"/>
          <p:cNvSpPr/>
          <p:nvPr/>
        </p:nvSpPr>
        <p:spPr>
          <a:xfrm>
            <a:off x="5281711" y="3100796"/>
            <a:ext cx="26049" cy="2604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a:solidFill>
                <a:schemeClr val="tx1"/>
              </a:solidFill>
            </a:endParaRPr>
          </a:p>
        </p:txBody>
      </p:sp>
      <p:sp>
        <p:nvSpPr>
          <p:cNvPr id="161" name="Ellipse 160"/>
          <p:cNvSpPr/>
          <p:nvPr/>
        </p:nvSpPr>
        <p:spPr>
          <a:xfrm>
            <a:off x="5318674" y="3187629"/>
            <a:ext cx="26049" cy="2604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a:solidFill>
                <a:schemeClr val="tx1"/>
              </a:solidFill>
            </a:endParaRPr>
          </a:p>
        </p:txBody>
      </p:sp>
      <p:grpSp>
        <p:nvGrpSpPr>
          <p:cNvPr id="162" name="Gruppieren 161"/>
          <p:cNvGrpSpPr/>
          <p:nvPr/>
        </p:nvGrpSpPr>
        <p:grpSpPr>
          <a:xfrm>
            <a:off x="5248606" y="3452342"/>
            <a:ext cx="750104" cy="750104"/>
            <a:chOff x="6771380" y="2770746"/>
            <a:chExt cx="1316508" cy="1316508"/>
          </a:xfrm>
        </p:grpSpPr>
        <p:sp>
          <p:nvSpPr>
            <p:cNvPr id="163" name="Ellipse 162"/>
            <p:cNvSpPr/>
            <p:nvPr/>
          </p:nvSpPr>
          <p:spPr>
            <a:xfrm>
              <a:off x="6771380" y="2770746"/>
              <a:ext cx="1316508" cy="1316508"/>
            </a:xfrm>
            <a:prstGeom prst="ellipse">
              <a:avLst/>
            </a:prstGeom>
            <a:gradFill>
              <a:gsLst>
                <a:gs pos="0">
                  <a:srgbClr val="FEFFC1"/>
                </a:gs>
                <a:gs pos="50000">
                  <a:srgbClr val="FEFFC1"/>
                </a:gs>
                <a:gs pos="50000">
                  <a:srgbClr val="EDE1EE"/>
                </a:gs>
                <a:gs pos="100000">
                  <a:srgbClr val="EDE1EE"/>
                </a:gs>
              </a:gsLst>
              <a:lin ang="0" scaled="0"/>
            </a:gra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sz="2400" dirty="0">
                  <a:solidFill>
                    <a:schemeClr val="tx1"/>
                  </a:solidFill>
                  <a:latin typeface="+mj-lt"/>
                  <a:cs typeface="Arial" panose="020B0604020202020204" pitchFamily="34" charset="0"/>
                </a:rPr>
                <a:t>∑</a:t>
              </a:r>
              <a:r>
                <a:rPr lang="de-DE" sz="2400" b="1" dirty="0">
                  <a:solidFill>
                    <a:schemeClr val="accent3"/>
                  </a:solidFill>
                  <a:latin typeface="+mj-lt"/>
                </a:rPr>
                <a:t> </a:t>
              </a:r>
              <a:r>
                <a:rPr lang="de-DE" sz="2400" dirty="0">
                  <a:solidFill>
                    <a:schemeClr val="tx1"/>
                  </a:solidFill>
                  <a:latin typeface="+mj-lt"/>
                </a:rPr>
                <a:t> </a:t>
              </a:r>
              <a:r>
                <a:rPr lang="el-GR" sz="2400" dirty="0">
                  <a:solidFill>
                    <a:schemeClr val="tx1"/>
                  </a:solidFill>
                  <a:latin typeface="+mj-lt"/>
                </a:rPr>
                <a:t>σ</a:t>
              </a:r>
              <a:endParaRPr lang="de-DE" sz="1100" b="1" baseline="-25000" dirty="0">
                <a:solidFill>
                  <a:schemeClr val="accent3"/>
                </a:solidFill>
                <a:latin typeface="+mj-lt"/>
              </a:endParaRPr>
            </a:p>
          </p:txBody>
        </p:sp>
        <p:sp>
          <p:nvSpPr>
            <p:cNvPr id="164" name="Ellipse 163"/>
            <p:cNvSpPr/>
            <p:nvPr/>
          </p:nvSpPr>
          <p:spPr>
            <a:xfrm>
              <a:off x="6894356" y="3033178"/>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a:solidFill>
                  <a:schemeClr val="tx1"/>
                </a:solidFill>
              </a:endParaRPr>
            </a:p>
          </p:txBody>
        </p:sp>
        <p:sp>
          <p:nvSpPr>
            <p:cNvPr id="165" name="Ellipse 164"/>
            <p:cNvSpPr/>
            <p:nvPr/>
          </p:nvSpPr>
          <p:spPr>
            <a:xfrm>
              <a:off x="6814243" y="3185578"/>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a:solidFill>
                  <a:schemeClr val="tx1"/>
                </a:solidFill>
              </a:endParaRPr>
            </a:p>
          </p:txBody>
        </p:sp>
        <p:sp>
          <p:nvSpPr>
            <p:cNvPr id="166" name="Ellipse 165"/>
            <p:cNvSpPr/>
            <p:nvPr/>
          </p:nvSpPr>
          <p:spPr>
            <a:xfrm>
              <a:off x="6783764" y="3337848"/>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a:solidFill>
                  <a:schemeClr val="tx1"/>
                </a:solidFill>
              </a:endParaRPr>
            </a:p>
          </p:txBody>
        </p:sp>
        <p:sp>
          <p:nvSpPr>
            <p:cNvPr id="167" name="Ellipse 166"/>
            <p:cNvSpPr/>
            <p:nvPr/>
          </p:nvSpPr>
          <p:spPr>
            <a:xfrm>
              <a:off x="6783764" y="3487707"/>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a:solidFill>
                  <a:schemeClr val="tx1"/>
                </a:solidFill>
              </a:endParaRPr>
            </a:p>
          </p:txBody>
        </p:sp>
        <p:sp>
          <p:nvSpPr>
            <p:cNvPr id="168" name="Ellipse 167"/>
            <p:cNvSpPr/>
            <p:nvPr/>
          </p:nvSpPr>
          <p:spPr>
            <a:xfrm>
              <a:off x="6829483" y="3642779"/>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a:solidFill>
                  <a:schemeClr val="tx1"/>
                </a:solidFill>
              </a:endParaRPr>
            </a:p>
          </p:txBody>
        </p:sp>
        <p:sp>
          <p:nvSpPr>
            <p:cNvPr id="169" name="Ellipse 168"/>
            <p:cNvSpPr/>
            <p:nvPr/>
          </p:nvSpPr>
          <p:spPr>
            <a:xfrm>
              <a:off x="6894356" y="3795179"/>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a:solidFill>
                  <a:schemeClr val="tx1"/>
                </a:solidFill>
              </a:endParaRPr>
            </a:p>
          </p:txBody>
        </p:sp>
      </p:grpSp>
      <p:grpSp>
        <p:nvGrpSpPr>
          <p:cNvPr id="37915" name="Gruppieren 37914"/>
          <p:cNvGrpSpPr/>
          <p:nvPr/>
        </p:nvGrpSpPr>
        <p:grpSpPr>
          <a:xfrm>
            <a:off x="7086385" y="3028141"/>
            <a:ext cx="750104" cy="1598506"/>
            <a:chOff x="8004594" y="2646626"/>
            <a:chExt cx="750104" cy="1598506"/>
          </a:xfrm>
        </p:grpSpPr>
        <p:grpSp>
          <p:nvGrpSpPr>
            <p:cNvPr id="194" name="Gruppieren 193"/>
            <p:cNvGrpSpPr/>
            <p:nvPr/>
          </p:nvGrpSpPr>
          <p:grpSpPr>
            <a:xfrm>
              <a:off x="8004594" y="2646626"/>
              <a:ext cx="750104" cy="750104"/>
              <a:chOff x="6771380" y="2770746"/>
              <a:chExt cx="1316508" cy="1316508"/>
            </a:xfrm>
          </p:grpSpPr>
          <p:sp>
            <p:nvSpPr>
              <p:cNvPr id="195" name="Ellipse 194"/>
              <p:cNvSpPr/>
              <p:nvPr/>
            </p:nvSpPr>
            <p:spPr>
              <a:xfrm>
                <a:off x="6771380" y="2770746"/>
                <a:ext cx="1316508" cy="1316508"/>
              </a:xfrm>
              <a:prstGeom prst="ellipse">
                <a:avLst/>
              </a:prstGeom>
              <a:gradFill>
                <a:gsLst>
                  <a:gs pos="0">
                    <a:srgbClr val="FEFFC1"/>
                  </a:gs>
                  <a:gs pos="50000">
                    <a:srgbClr val="FEFFC1"/>
                  </a:gs>
                  <a:gs pos="50000">
                    <a:srgbClr val="EDE1EE"/>
                  </a:gs>
                  <a:gs pos="100000">
                    <a:srgbClr val="EDE1EE"/>
                  </a:gs>
                </a:gsLst>
                <a:lin ang="0" scaled="0"/>
              </a:gra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sz="2400" dirty="0">
                    <a:solidFill>
                      <a:schemeClr val="tx1"/>
                    </a:solidFill>
                    <a:latin typeface="+mj-lt"/>
                    <a:cs typeface="Arial" panose="020B0604020202020204" pitchFamily="34" charset="0"/>
                  </a:rPr>
                  <a:t>∑</a:t>
                </a:r>
                <a:r>
                  <a:rPr lang="de-DE" sz="2400" b="1" dirty="0">
                    <a:solidFill>
                      <a:schemeClr val="accent3"/>
                    </a:solidFill>
                    <a:latin typeface="+mj-lt"/>
                  </a:rPr>
                  <a:t> </a:t>
                </a:r>
                <a:r>
                  <a:rPr lang="de-DE" sz="2400" dirty="0">
                    <a:solidFill>
                      <a:schemeClr val="tx1"/>
                    </a:solidFill>
                    <a:latin typeface="+mj-lt"/>
                  </a:rPr>
                  <a:t> </a:t>
                </a:r>
                <a:r>
                  <a:rPr lang="el-GR" sz="2400" dirty="0">
                    <a:solidFill>
                      <a:schemeClr val="tx1"/>
                    </a:solidFill>
                    <a:latin typeface="+mj-lt"/>
                  </a:rPr>
                  <a:t>σ</a:t>
                </a:r>
                <a:endParaRPr lang="de-DE" sz="1100" b="1" baseline="-25000" dirty="0">
                  <a:solidFill>
                    <a:schemeClr val="accent3"/>
                  </a:solidFill>
                  <a:latin typeface="+mj-lt"/>
                </a:endParaRPr>
              </a:p>
            </p:txBody>
          </p:sp>
          <p:sp>
            <p:nvSpPr>
              <p:cNvPr id="196" name="Ellipse 195"/>
              <p:cNvSpPr/>
              <p:nvPr/>
            </p:nvSpPr>
            <p:spPr>
              <a:xfrm>
                <a:off x="6894356" y="3033178"/>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a:solidFill>
                    <a:schemeClr val="tx1"/>
                  </a:solidFill>
                </a:endParaRPr>
              </a:p>
            </p:txBody>
          </p:sp>
          <p:sp>
            <p:nvSpPr>
              <p:cNvPr id="197" name="Ellipse 196"/>
              <p:cNvSpPr/>
              <p:nvPr/>
            </p:nvSpPr>
            <p:spPr>
              <a:xfrm>
                <a:off x="6814243" y="3185578"/>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a:solidFill>
                    <a:schemeClr val="tx1"/>
                  </a:solidFill>
                </a:endParaRPr>
              </a:p>
            </p:txBody>
          </p:sp>
          <p:sp>
            <p:nvSpPr>
              <p:cNvPr id="198" name="Ellipse 197"/>
              <p:cNvSpPr/>
              <p:nvPr/>
            </p:nvSpPr>
            <p:spPr>
              <a:xfrm>
                <a:off x="6783764" y="3337848"/>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a:solidFill>
                    <a:schemeClr val="tx1"/>
                  </a:solidFill>
                </a:endParaRPr>
              </a:p>
            </p:txBody>
          </p:sp>
          <p:sp>
            <p:nvSpPr>
              <p:cNvPr id="199" name="Ellipse 198"/>
              <p:cNvSpPr/>
              <p:nvPr/>
            </p:nvSpPr>
            <p:spPr>
              <a:xfrm>
                <a:off x="6783764" y="3487707"/>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a:solidFill>
                    <a:schemeClr val="tx1"/>
                  </a:solidFill>
                </a:endParaRPr>
              </a:p>
            </p:txBody>
          </p:sp>
          <p:sp>
            <p:nvSpPr>
              <p:cNvPr id="200" name="Ellipse 199"/>
              <p:cNvSpPr/>
              <p:nvPr/>
            </p:nvSpPr>
            <p:spPr>
              <a:xfrm>
                <a:off x="6829483" y="3642779"/>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a:solidFill>
                    <a:schemeClr val="tx1"/>
                  </a:solidFill>
                </a:endParaRPr>
              </a:p>
            </p:txBody>
          </p:sp>
          <p:sp>
            <p:nvSpPr>
              <p:cNvPr id="201" name="Ellipse 200"/>
              <p:cNvSpPr/>
              <p:nvPr/>
            </p:nvSpPr>
            <p:spPr>
              <a:xfrm>
                <a:off x="6894356" y="3795179"/>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a:solidFill>
                    <a:schemeClr val="tx1"/>
                  </a:solidFill>
                </a:endParaRPr>
              </a:p>
            </p:txBody>
          </p:sp>
        </p:grpSp>
        <p:grpSp>
          <p:nvGrpSpPr>
            <p:cNvPr id="202" name="Gruppieren 201"/>
            <p:cNvGrpSpPr/>
            <p:nvPr/>
          </p:nvGrpSpPr>
          <p:grpSpPr>
            <a:xfrm>
              <a:off x="8004594" y="3495028"/>
              <a:ext cx="750104" cy="750104"/>
              <a:chOff x="6771380" y="2770746"/>
              <a:chExt cx="1316508" cy="1316508"/>
            </a:xfrm>
          </p:grpSpPr>
          <p:sp>
            <p:nvSpPr>
              <p:cNvPr id="203" name="Ellipse 202"/>
              <p:cNvSpPr/>
              <p:nvPr/>
            </p:nvSpPr>
            <p:spPr>
              <a:xfrm>
                <a:off x="6771380" y="2770746"/>
                <a:ext cx="1316508" cy="1316508"/>
              </a:xfrm>
              <a:prstGeom prst="ellipse">
                <a:avLst/>
              </a:prstGeom>
              <a:gradFill>
                <a:gsLst>
                  <a:gs pos="0">
                    <a:srgbClr val="FEFFC1"/>
                  </a:gs>
                  <a:gs pos="50000">
                    <a:srgbClr val="FEFFC1"/>
                  </a:gs>
                  <a:gs pos="50000">
                    <a:srgbClr val="EDE1EE"/>
                  </a:gs>
                  <a:gs pos="100000">
                    <a:srgbClr val="EDE1EE"/>
                  </a:gs>
                </a:gsLst>
                <a:lin ang="0" scaled="0"/>
              </a:gra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sz="2400" dirty="0">
                    <a:solidFill>
                      <a:schemeClr val="tx1"/>
                    </a:solidFill>
                    <a:latin typeface="+mj-lt"/>
                    <a:cs typeface="Arial" panose="020B0604020202020204" pitchFamily="34" charset="0"/>
                  </a:rPr>
                  <a:t>∑</a:t>
                </a:r>
                <a:r>
                  <a:rPr lang="de-DE" sz="2400" b="1" dirty="0">
                    <a:solidFill>
                      <a:schemeClr val="accent3"/>
                    </a:solidFill>
                    <a:latin typeface="+mj-lt"/>
                  </a:rPr>
                  <a:t> </a:t>
                </a:r>
                <a:r>
                  <a:rPr lang="de-DE" sz="2400" dirty="0">
                    <a:solidFill>
                      <a:schemeClr val="tx1"/>
                    </a:solidFill>
                    <a:latin typeface="+mj-lt"/>
                  </a:rPr>
                  <a:t> </a:t>
                </a:r>
                <a:r>
                  <a:rPr lang="el-GR" sz="2400" dirty="0">
                    <a:solidFill>
                      <a:schemeClr val="tx1"/>
                    </a:solidFill>
                    <a:latin typeface="+mj-lt"/>
                  </a:rPr>
                  <a:t>σ</a:t>
                </a:r>
                <a:endParaRPr lang="de-DE" sz="1100" b="1" baseline="-25000" dirty="0">
                  <a:solidFill>
                    <a:schemeClr val="accent3"/>
                  </a:solidFill>
                  <a:latin typeface="+mj-lt"/>
                </a:endParaRPr>
              </a:p>
            </p:txBody>
          </p:sp>
          <p:sp>
            <p:nvSpPr>
              <p:cNvPr id="204" name="Ellipse 203"/>
              <p:cNvSpPr/>
              <p:nvPr/>
            </p:nvSpPr>
            <p:spPr>
              <a:xfrm>
                <a:off x="6894356" y="3033178"/>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a:solidFill>
                    <a:schemeClr val="tx1"/>
                  </a:solidFill>
                </a:endParaRPr>
              </a:p>
            </p:txBody>
          </p:sp>
          <p:sp>
            <p:nvSpPr>
              <p:cNvPr id="205" name="Ellipse 204"/>
              <p:cNvSpPr/>
              <p:nvPr/>
            </p:nvSpPr>
            <p:spPr>
              <a:xfrm>
                <a:off x="6814243" y="3185578"/>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a:solidFill>
                    <a:schemeClr val="tx1"/>
                  </a:solidFill>
                </a:endParaRPr>
              </a:p>
            </p:txBody>
          </p:sp>
          <p:sp>
            <p:nvSpPr>
              <p:cNvPr id="206" name="Ellipse 205"/>
              <p:cNvSpPr/>
              <p:nvPr/>
            </p:nvSpPr>
            <p:spPr>
              <a:xfrm>
                <a:off x="6783764" y="3337848"/>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a:solidFill>
                    <a:schemeClr val="tx1"/>
                  </a:solidFill>
                </a:endParaRPr>
              </a:p>
            </p:txBody>
          </p:sp>
          <p:sp>
            <p:nvSpPr>
              <p:cNvPr id="207" name="Ellipse 206"/>
              <p:cNvSpPr/>
              <p:nvPr/>
            </p:nvSpPr>
            <p:spPr>
              <a:xfrm>
                <a:off x="6783764" y="3487707"/>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a:solidFill>
                    <a:schemeClr val="tx1"/>
                  </a:solidFill>
                </a:endParaRPr>
              </a:p>
            </p:txBody>
          </p:sp>
          <p:sp>
            <p:nvSpPr>
              <p:cNvPr id="208" name="Ellipse 207"/>
              <p:cNvSpPr/>
              <p:nvPr/>
            </p:nvSpPr>
            <p:spPr>
              <a:xfrm>
                <a:off x="6829483" y="3642779"/>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a:solidFill>
                    <a:schemeClr val="tx1"/>
                  </a:solidFill>
                </a:endParaRPr>
              </a:p>
            </p:txBody>
          </p:sp>
          <p:sp>
            <p:nvSpPr>
              <p:cNvPr id="209" name="Ellipse 208"/>
              <p:cNvSpPr/>
              <p:nvPr/>
            </p:nvSpPr>
            <p:spPr>
              <a:xfrm>
                <a:off x="6894356" y="3795179"/>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a:solidFill>
                    <a:schemeClr val="tx1"/>
                  </a:solidFill>
                </a:endParaRPr>
              </a:p>
            </p:txBody>
          </p:sp>
        </p:grpSp>
      </p:grpSp>
      <p:grpSp>
        <p:nvGrpSpPr>
          <p:cNvPr id="210" name="Gruppieren 209"/>
          <p:cNvGrpSpPr/>
          <p:nvPr/>
        </p:nvGrpSpPr>
        <p:grpSpPr>
          <a:xfrm>
            <a:off x="8924163" y="3452342"/>
            <a:ext cx="750104" cy="750104"/>
            <a:chOff x="6771380" y="2770746"/>
            <a:chExt cx="1316508" cy="1316508"/>
          </a:xfrm>
        </p:grpSpPr>
        <p:sp>
          <p:nvSpPr>
            <p:cNvPr id="211" name="Ellipse 210"/>
            <p:cNvSpPr/>
            <p:nvPr/>
          </p:nvSpPr>
          <p:spPr>
            <a:xfrm>
              <a:off x="6771380" y="2770746"/>
              <a:ext cx="1316508" cy="1316508"/>
            </a:xfrm>
            <a:prstGeom prst="ellipse">
              <a:avLst/>
            </a:prstGeom>
            <a:gradFill>
              <a:gsLst>
                <a:gs pos="0">
                  <a:srgbClr val="FEFFC1"/>
                </a:gs>
                <a:gs pos="50000">
                  <a:srgbClr val="FEFFC1"/>
                </a:gs>
                <a:gs pos="50000">
                  <a:srgbClr val="EDE1EE"/>
                </a:gs>
                <a:gs pos="100000">
                  <a:srgbClr val="EDE1EE"/>
                </a:gs>
              </a:gsLst>
              <a:lin ang="0" scaled="0"/>
            </a:gra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sz="2400" dirty="0">
                  <a:solidFill>
                    <a:schemeClr val="tx1"/>
                  </a:solidFill>
                  <a:latin typeface="+mj-lt"/>
                  <a:cs typeface="Arial" panose="020B0604020202020204" pitchFamily="34" charset="0"/>
                </a:rPr>
                <a:t>∑</a:t>
              </a:r>
              <a:r>
                <a:rPr lang="de-DE" sz="2400" b="1" dirty="0">
                  <a:solidFill>
                    <a:schemeClr val="accent3"/>
                  </a:solidFill>
                  <a:latin typeface="+mj-lt"/>
                </a:rPr>
                <a:t> </a:t>
              </a:r>
              <a:r>
                <a:rPr lang="de-DE" sz="2400" dirty="0">
                  <a:solidFill>
                    <a:schemeClr val="tx1"/>
                  </a:solidFill>
                  <a:latin typeface="+mj-lt"/>
                </a:rPr>
                <a:t> </a:t>
              </a:r>
              <a:r>
                <a:rPr lang="el-GR" sz="2400" dirty="0">
                  <a:solidFill>
                    <a:schemeClr val="tx1"/>
                  </a:solidFill>
                  <a:latin typeface="+mj-lt"/>
                </a:rPr>
                <a:t>σ</a:t>
              </a:r>
              <a:endParaRPr lang="de-DE" sz="1100" b="1" baseline="-25000" dirty="0">
                <a:solidFill>
                  <a:schemeClr val="accent3"/>
                </a:solidFill>
                <a:latin typeface="+mj-lt"/>
              </a:endParaRPr>
            </a:p>
          </p:txBody>
        </p:sp>
        <p:sp>
          <p:nvSpPr>
            <p:cNvPr id="212" name="Ellipse 211"/>
            <p:cNvSpPr/>
            <p:nvPr/>
          </p:nvSpPr>
          <p:spPr>
            <a:xfrm>
              <a:off x="6894356" y="3033178"/>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a:solidFill>
                  <a:schemeClr val="tx1"/>
                </a:solidFill>
              </a:endParaRPr>
            </a:p>
          </p:txBody>
        </p:sp>
        <p:sp>
          <p:nvSpPr>
            <p:cNvPr id="213" name="Ellipse 212"/>
            <p:cNvSpPr/>
            <p:nvPr/>
          </p:nvSpPr>
          <p:spPr>
            <a:xfrm>
              <a:off x="6814243" y="3185578"/>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a:solidFill>
                  <a:schemeClr val="tx1"/>
                </a:solidFill>
              </a:endParaRPr>
            </a:p>
          </p:txBody>
        </p:sp>
        <p:sp>
          <p:nvSpPr>
            <p:cNvPr id="214" name="Ellipse 213"/>
            <p:cNvSpPr/>
            <p:nvPr/>
          </p:nvSpPr>
          <p:spPr>
            <a:xfrm>
              <a:off x="6783764" y="3337848"/>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a:solidFill>
                  <a:schemeClr val="tx1"/>
                </a:solidFill>
              </a:endParaRPr>
            </a:p>
          </p:txBody>
        </p:sp>
        <p:sp>
          <p:nvSpPr>
            <p:cNvPr id="215" name="Ellipse 214"/>
            <p:cNvSpPr/>
            <p:nvPr/>
          </p:nvSpPr>
          <p:spPr>
            <a:xfrm>
              <a:off x="6783764" y="3487707"/>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a:solidFill>
                  <a:schemeClr val="tx1"/>
                </a:solidFill>
              </a:endParaRPr>
            </a:p>
          </p:txBody>
        </p:sp>
        <p:sp>
          <p:nvSpPr>
            <p:cNvPr id="216" name="Ellipse 215"/>
            <p:cNvSpPr/>
            <p:nvPr/>
          </p:nvSpPr>
          <p:spPr>
            <a:xfrm>
              <a:off x="6829483" y="3642779"/>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a:solidFill>
                  <a:schemeClr val="tx1"/>
                </a:solidFill>
              </a:endParaRPr>
            </a:p>
          </p:txBody>
        </p:sp>
        <p:sp>
          <p:nvSpPr>
            <p:cNvPr id="217" name="Ellipse 216"/>
            <p:cNvSpPr/>
            <p:nvPr/>
          </p:nvSpPr>
          <p:spPr>
            <a:xfrm>
              <a:off x="6894356" y="3795179"/>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a:solidFill>
                  <a:schemeClr val="tx1"/>
                </a:solidFill>
              </a:endParaRPr>
            </a:p>
          </p:txBody>
        </p:sp>
      </p:grpSp>
      <p:cxnSp>
        <p:nvCxnSpPr>
          <p:cNvPr id="231" name="Gerader Verbinder 230">
            <a:extLst>
              <a:ext uri="{FF2B5EF4-FFF2-40B4-BE49-F238E27FC236}">
                <a16:creationId xmlns="" xmlns:a16="http://schemas.microsoft.com/office/drawing/2014/main" id="{07CD2910-9681-4EAC-BBD8-4E9ACA8D1781}"/>
              </a:ext>
            </a:extLst>
          </p:cNvPr>
          <p:cNvCxnSpPr>
            <a:cxnSpLocks/>
            <a:stCxn id="106" idx="6"/>
            <a:endCxn id="163" idx="1"/>
          </p:cNvCxnSpPr>
          <p:nvPr/>
        </p:nvCxnSpPr>
        <p:spPr>
          <a:xfrm>
            <a:off x="4160931" y="2978992"/>
            <a:ext cx="1197525" cy="583200"/>
          </a:xfrm>
          <a:prstGeom prst="line">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34" name="Gerader Verbinder 233">
            <a:extLst>
              <a:ext uri="{FF2B5EF4-FFF2-40B4-BE49-F238E27FC236}">
                <a16:creationId xmlns="" xmlns:a16="http://schemas.microsoft.com/office/drawing/2014/main" id="{07CD2910-9681-4EAC-BBD8-4E9ACA8D1781}"/>
              </a:ext>
            </a:extLst>
          </p:cNvPr>
          <p:cNvCxnSpPr>
            <a:cxnSpLocks/>
            <a:stCxn id="106" idx="6"/>
            <a:endCxn id="147" idx="1"/>
          </p:cNvCxnSpPr>
          <p:nvPr/>
        </p:nvCxnSpPr>
        <p:spPr>
          <a:xfrm>
            <a:off x="4160931" y="2978992"/>
            <a:ext cx="1197525" cy="1431603"/>
          </a:xfrm>
          <a:prstGeom prst="line">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38" name="Gerader Verbinder 237">
            <a:extLst>
              <a:ext uri="{FF2B5EF4-FFF2-40B4-BE49-F238E27FC236}">
                <a16:creationId xmlns="" xmlns:a16="http://schemas.microsoft.com/office/drawing/2014/main" id="{07CD2910-9681-4EAC-BBD8-4E9ACA8D1781}"/>
              </a:ext>
            </a:extLst>
          </p:cNvPr>
          <p:cNvCxnSpPr>
            <a:cxnSpLocks/>
            <a:stCxn id="120" idx="6"/>
            <a:endCxn id="163" idx="2"/>
          </p:cNvCxnSpPr>
          <p:nvPr/>
        </p:nvCxnSpPr>
        <p:spPr>
          <a:xfrm>
            <a:off x="4160931" y="3827394"/>
            <a:ext cx="1087675" cy="0"/>
          </a:xfrm>
          <a:prstGeom prst="line">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42" name="Gerader Verbinder 241">
            <a:extLst>
              <a:ext uri="{FF2B5EF4-FFF2-40B4-BE49-F238E27FC236}">
                <a16:creationId xmlns="" xmlns:a16="http://schemas.microsoft.com/office/drawing/2014/main" id="{07CD2910-9681-4EAC-BBD8-4E9ACA8D1781}"/>
              </a:ext>
            </a:extLst>
          </p:cNvPr>
          <p:cNvCxnSpPr>
            <a:cxnSpLocks/>
            <a:stCxn id="120" idx="6"/>
            <a:endCxn id="155" idx="2"/>
          </p:cNvCxnSpPr>
          <p:nvPr/>
        </p:nvCxnSpPr>
        <p:spPr>
          <a:xfrm flipV="1">
            <a:off x="4160931" y="2978992"/>
            <a:ext cx="1087675" cy="848402"/>
          </a:xfrm>
          <a:prstGeom prst="line">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45" name="Gerader Verbinder 244">
            <a:extLst>
              <a:ext uri="{FF2B5EF4-FFF2-40B4-BE49-F238E27FC236}">
                <a16:creationId xmlns="" xmlns:a16="http://schemas.microsoft.com/office/drawing/2014/main" id="{07CD2910-9681-4EAC-BBD8-4E9ACA8D1781}"/>
              </a:ext>
            </a:extLst>
          </p:cNvPr>
          <p:cNvCxnSpPr>
            <a:cxnSpLocks/>
            <a:stCxn id="120" idx="6"/>
            <a:endCxn id="147" idx="2"/>
          </p:cNvCxnSpPr>
          <p:nvPr/>
        </p:nvCxnSpPr>
        <p:spPr>
          <a:xfrm>
            <a:off x="4160931" y="3827394"/>
            <a:ext cx="1087675" cy="848403"/>
          </a:xfrm>
          <a:prstGeom prst="line">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48" name="Gerader Verbinder 247">
            <a:extLst>
              <a:ext uri="{FF2B5EF4-FFF2-40B4-BE49-F238E27FC236}">
                <a16:creationId xmlns="" xmlns:a16="http://schemas.microsoft.com/office/drawing/2014/main" id="{07CD2910-9681-4EAC-BBD8-4E9ACA8D1781}"/>
              </a:ext>
            </a:extLst>
          </p:cNvPr>
          <p:cNvCxnSpPr>
            <a:cxnSpLocks/>
            <a:stCxn id="84" idx="6"/>
            <a:endCxn id="155" idx="3"/>
          </p:cNvCxnSpPr>
          <p:nvPr/>
        </p:nvCxnSpPr>
        <p:spPr>
          <a:xfrm flipV="1">
            <a:off x="4160931" y="3244194"/>
            <a:ext cx="1197525" cy="1431603"/>
          </a:xfrm>
          <a:prstGeom prst="line">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51" name="Gerader Verbinder 250">
            <a:extLst>
              <a:ext uri="{FF2B5EF4-FFF2-40B4-BE49-F238E27FC236}">
                <a16:creationId xmlns="" xmlns:a16="http://schemas.microsoft.com/office/drawing/2014/main" id="{07CD2910-9681-4EAC-BBD8-4E9ACA8D1781}"/>
              </a:ext>
            </a:extLst>
          </p:cNvPr>
          <p:cNvCxnSpPr>
            <a:cxnSpLocks/>
            <a:stCxn id="84" idx="6"/>
            <a:endCxn id="163" idx="3"/>
          </p:cNvCxnSpPr>
          <p:nvPr/>
        </p:nvCxnSpPr>
        <p:spPr>
          <a:xfrm flipV="1">
            <a:off x="4160931" y="4092596"/>
            <a:ext cx="1197525" cy="583201"/>
          </a:xfrm>
          <a:prstGeom prst="line">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54" name="Gerader Verbinder 253">
            <a:extLst>
              <a:ext uri="{FF2B5EF4-FFF2-40B4-BE49-F238E27FC236}">
                <a16:creationId xmlns="" xmlns:a16="http://schemas.microsoft.com/office/drawing/2014/main" id="{07CD2910-9681-4EAC-BBD8-4E9ACA8D1781}"/>
              </a:ext>
            </a:extLst>
          </p:cNvPr>
          <p:cNvCxnSpPr>
            <a:cxnSpLocks/>
            <a:stCxn id="84" idx="6"/>
            <a:endCxn id="147" idx="3"/>
          </p:cNvCxnSpPr>
          <p:nvPr/>
        </p:nvCxnSpPr>
        <p:spPr>
          <a:xfrm>
            <a:off x="4160931" y="4675797"/>
            <a:ext cx="1197525" cy="265202"/>
          </a:xfrm>
          <a:prstGeom prst="line">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57" name="Gerader Verbinder 256">
            <a:extLst>
              <a:ext uri="{FF2B5EF4-FFF2-40B4-BE49-F238E27FC236}">
                <a16:creationId xmlns="" xmlns:a16="http://schemas.microsoft.com/office/drawing/2014/main" id="{07CD2910-9681-4EAC-BBD8-4E9ACA8D1781}"/>
              </a:ext>
            </a:extLst>
          </p:cNvPr>
          <p:cNvCxnSpPr>
            <a:cxnSpLocks/>
            <a:stCxn id="155" idx="6"/>
            <a:endCxn id="195" idx="1"/>
          </p:cNvCxnSpPr>
          <p:nvPr/>
        </p:nvCxnSpPr>
        <p:spPr>
          <a:xfrm>
            <a:off x="5998710" y="2978992"/>
            <a:ext cx="1197525" cy="158999"/>
          </a:xfrm>
          <a:prstGeom prst="line">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60" name="Gerader Verbinder 259">
            <a:extLst>
              <a:ext uri="{FF2B5EF4-FFF2-40B4-BE49-F238E27FC236}">
                <a16:creationId xmlns="" xmlns:a16="http://schemas.microsoft.com/office/drawing/2014/main" id="{07CD2910-9681-4EAC-BBD8-4E9ACA8D1781}"/>
              </a:ext>
            </a:extLst>
          </p:cNvPr>
          <p:cNvCxnSpPr>
            <a:cxnSpLocks/>
            <a:stCxn id="163" idx="6"/>
            <a:endCxn id="195" idx="2"/>
          </p:cNvCxnSpPr>
          <p:nvPr/>
        </p:nvCxnSpPr>
        <p:spPr>
          <a:xfrm flipV="1">
            <a:off x="5998710" y="3403193"/>
            <a:ext cx="1087675" cy="424201"/>
          </a:xfrm>
          <a:prstGeom prst="line">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63" name="Gerader Verbinder 262">
            <a:extLst>
              <a:ext uri="{FF2B5EF4-FFF2-40B4-BE49-F238E27FC236}">
                <a16:creationId xmlns="" xmlns:a16="http://schemas.microsoft.com/office/drawing/2014/main" id="{07CD2910-9681-4EAC-BBD8-4E9ACA8D1781}"/>
              </a:ext>
            </a:extLst>
          </p:cNvPr>
          <p:cNvCxnSpPr>
            <a:cxnSpLocks/>
            <a:stCxn id="163" idx="6"/>
            <a:endCxn id="203" idx="2"/>
          </p:cNvCxnSpPr>
          <p:nvPr/>
        </p:nvCxnSpPr>
        <p:spPr>
          <a:xfrm>
            <a:off x="5998710" y="3827394"/>
            <a:ext cx="1087675" cy="424201"/>
          </a:xfrm>
          <a:prstGeom prst="line">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66" name="Gerader Verbinder 265">
            <a:extLst>
              <a:ext uri="{FF2B5EF4-FFF2-40B4-BE49-F238E27FC236}">
                <a16:creationId xmlns="" xmlns:a16="http://schemas.microsoft.com/office/drawing/2014/main" id="{07CD2910-9681-4EAC-BBD8-4E9ACA8D1781}"/>
              </a:ext>
            </a:extLst>
          </p:cNvPr>
          <p:cNvCxnSpPr>
            <a:cxnSpLocks/>
            <a:stCxn id="155" idx="6"/>
            <a:endCxn id="203" idx="1"/>
          </p:cNvCxnSpPr>
          <p:nvPr/>
        </p:nvCxnSpPr>
        <p:spPr>
          <a:xfrm>
            <a:off x="5998710" y="2978992"/>
            <a:ext cx="1197525" cy="1007401"/>
          </a:xfrm>
          <a:prstGeom prst="line">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71" name="Gerader Verbinder 270">
            <a:extLst>
              <a:ext uri="{FF2B5EF4-FFF2-40B4-BE49-F238E27FC236}">
                <a16:creationId xmlns="" xmlns:a16="http://schemas.microsoft.com/office/drawing/2014/main" id="{07CD2910-9681-4EAC-BBD8-4E9ACA8D1781}"/>
              </a:ext>
            </a:extLst>
          </p:cNvPr>
          <p:cNvCxnSpPr>
            <a:cxnSpLocks/>
            <a:stCxn id="147" idx="6"/>
            <a:endCxn id="195" idx="3"/>
          </p:cNvCxnSpPr>
          <p:nvPr/>
        </p:nvCxnSpPr>
        <p:spPr>
          <a:xfrm flipV="1">
            <a:off x="5998710" y="3668395"/>
            <a:ext cx="1197525" cy="1007402"/>
          </a:xfrm>
          <a:prstGeom prst="line">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74" name="Gerader Verbinder 273">
            <a:extLst>
              <a:ext uri="{FF2B5EF4-FFF2-40B4-BE49-F238E27FC236}">
                <a16:creationId xmlns="" xmlns:a16="http://schemas.microsoft.com/office/drawing/2014/main" id="{07CD2910-9681-4EAC-BBD8-4E9ACA8D1781}"/>
              </a:ext>
            </a:extLst>
          </p:cNvPr>
          <p:cNvCxnSpPr>
            <a:cxnSpLocks/>
            <a:stCxn id="147" idx="6"/>
            <a:endCxn id="203" idx="3"/>
          </p:cNvCxnSpPr>
          <p:nvPr/>
        </p:nvCxnSpPr>
        <p:spPr>
          <a:xfrm flipV="1">
            <a:off x="5998710" y="4516797"/>
            <a:ext cx="1197525" cy="159000"/>
          </a:xfrm>
          <a:prstGeom prst="line">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77" name="Gerader Verbinder 276">
            <a:extLst>
              <a:ext uri="{FF2B5EF4-FFF2-40B4-BE49-F238E27FC236}">
                <a16:creationId xmlns="" xmlns:a16="http://schemas.microsoft.com/office/drawing/2014/main" id="{07CD2910-9681-4EAC-BBD8-4E9ACA8D1781}"/>
              </a:ext>
            </a:extLst>
          </p:cNvPr>
          <p:cNvCxnSpPr>
            <a:cxnSpLocks/>
            <a:stCxn id="203" idx="6"/>
            <a:endCxn id="211" idx="3"/>
          </p:cNvCxnSpPr>
          <p:nvPr/>
        </p:nvCxnSpPr>
        <p:spPr>
          <a:xfrm flipV="1">
            <a:off x="7836489" y="4092596"/>
            <a:ext cx="1197524" cy="158999"/>
          </a:xfrm>
          <a:prstGeom prst="line">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80" name="Gerader Verbinder 279">
            <a:extLst>
              <a:ext uri="{FF2B5EF4-FFF2-40B4-BE49-F238E27FC236}">
                <a16:creationId xmlns="" xmlns:a16="http://schemas.microsoft.com/office/drawing/2014/main" id="{07CD2910-9681-4EAC-BBD8-4E9ACA8D1781}"/>
              </a:ext>
            </a:extLst>
          </p:cNvPr>
          <p:cNvCxnSpPr>
            <a:cxnSpLocks/>
            <a:stCxn id="195" idx="6"/>
            <a:endCxn id="211" idx="1"/>
          </p:cNvCxnSpPr>
          <p:nvPr/>
        </p:nvCxnSpPr>
        <p:spPr>
          <a:xfrm>
            <a:off x="7836489" y="3403193"/>
            <a:ext cx="1197524" cy="158999"/>
          </a:xfrm>
          <a:prstGeom prst="line">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84" name="Gerader Verbinder 283">
            <a:extLst>
              <a:ext uri="{FF2B5EF4-FFF2-40B4-BE49-F238E27FC236}">
                <a16:creationId xmlns="" xmlns:a16="http://schemas.microsoft.com/office/drawing/2014/main" id="{07CD2910-9681-4EAC-BBD8-4E9ACA8D1781}"/>
              </a:ext>
            </a:extLst>
          </p:cNvPr>
          <p:cNvCxnSpPr>
            <a:cxnSpLocks/>
            <a:stCxn id="211" idx="6"/>
            <a:endCxn id="289" idx="1"/>
          </p:cNvCxnSpPr>
          <p:nvPr/>
        </p:nvCxnSpPr>
        <p:spPr>
          <a:xfrm>
            <a:off x="9674267" y="3827394"/>
            <a:ext cx="1087674" cy="0"/>
          </a:xfrm>
          <a:prstGeom prst="line">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287" name="Textfeld 286">
            <a:extLst>
              <a:ext uri="{FF2B5EF4-FFF2-40B4-BE49-F238E27FC236}">
                <a16:creationId xmlns="" xmlns:a16="http://schemas.microsoft.com/office/drawing/2014/main" id="{D1DE57E8-0A28-4EC9-84EF-9799AD5F4D85}"/>
              </a:ext>
            </a:extLst>
          </p:cNvPr>
          <p:cNvSpPr txBox="1"/>
          <p:nvPr/>
        </p:nvSpPr>
        <p:spPr>
          <a:xfrm>
            <a:off x="4868483" y="1332896"/>
            <a:ext cx="1510350" cy="338554"/>
          </a:xfrm>
          <a:prstGeom prst="rect">
            <a:avLst/>
          </a:prstGeom>
          <a:noFill/>
        </p:spPr>
        <p:txBody>
          <a:bodyPr wrap="none" rtlCol="0">
            <a:spAutoFit/>
          </a:bodyPr>
          <a:lstStyle/>
          <a:p>
            <a:pPr algn="r">
              <a:spcAft>
                <a:spcPts val="300"/>
              </a:spcAft>
              <a:buClr>
                <a:schemeClr val="tx2"/>
              </a:buClr>
            </a:pPr>
            <a:r>
              <a:rPr lang="de-DE" sz="1600" dirty="0">
                <a:solidFill>
                  <a:schemeClr val="accent1"/>
                </a:solidFill>
                <a:latin typeface="+mj-lt"/>
              </a:rPr>
              <a:t>Hidden Layers</a:t>
            </a:r>
          </a:p>
        </p:txBody>
      </p:sp>
      <p:sp>
        <p:nvSpPr>
          <p:cNvPr id="289" name="Textfeld 288">
            <a:extLst>
              <a:ext uri="{FF2B5EF4-FFF2-40B4-BE49-F238E27FC236}">
                <a16:creationId xmlns="" xmlns:a16="http://schemas.microsoft.com/office/drawing/2014/main" id="{D1DE57E8-0A28-4EC9-84EF-9799AD5F4D85}"/>
              </a:ext>
            </a:extLst>
          </p:cNvPr>
          <p:cNvSpPr txBox="1"/>
          <p:nvPr/>
        </p:nvSpPr>
        <p:spPr>
          <a:xfrm>
            <a:off x="10761941" y="3658117"/>
            <a:ext cx="806631" cy="338554"/>
          </a:xfrm>
          <a:prstGeom prst="rect">
            <a:avLst/>
          </a:prstGeom>
          <a:noFill/>
        </p:spPr>
        <p:txBody>
          <a:bodyPr wrap="none" rtlCol="0">
            <a:spAutoFit/>
          </a:bodyPr>
          <a:lstStyle/>
          <a:p>
            <a:pPr algn="r">
              <a:spcAft>
                <a:spcPts val="300"/>
              </a:spcAft>
              <a:buClr>
                <a:schemeClr val="tx2"/>
              </a:buClr>
            </a:pPr>
            <a:r>
              <a:rPr lang="de-DE" sz="1600" dirty="0">
                <a:solidFill>
                  <a:schemeClr val="accent1"/>
                </a:solidFill>
                <a:latin typeface="+mj-lt"/>
              </a:rPr>
              <a:t>Output</a:t>
            </a:r>
          </a:p>
        </p:txBody>
      </p:sp>
      <p:sp>
        <p:nvSpPr>
          <p:cNvPr id="291" name="Textfeld 290">
            <a:extLst>
              <a:ext uri="{FF2B5EF4-FFF2-40B4-BE49-F238E27FC236}">
                <a16:creationId xmlns="" xmlns:a16="http://schemas.microsoft.com/office/drawing/2014/main" id="{D1DE57E8-0A28-4EC9-84EF-9799AD5F4D85}"/>
              </a:ext>
            </a:extLst>
          </p:cNvPr>
          <p:cNvSpPr txBox="1"/>
          <p:nvPr/>
        </p:nvSpPr>
        <p:spPr>
          <a:xfrm>
            <a:off x="623429" y="3658118"/>
            <a:ext cx="663964" cy="338554"/>
          </a:xfrm>
          <a:prstGeom prst="rect">
            <a:avLst/>
          </a:prstGeom>
          <a:noFill/>
        </p:spPr>
        <p:txBody>
          <a:bodyPr wrap="none" rtlCol="0">
            <a:spAutoFit/>
          </a:bodyPr>
          <a:lstStyle/>
          <a:p>
            <a:pPr algn="r">
              <a:spcAft>
                <a:spcPts val="300"/>
              </a:spcAft>
              <a:buClr>
                <a:schemeClr val="tx2"/>
              </a:buClr>
            </a:pPr>
            <a:r>
              <a:rPr lang="de-DE" sz="1600" dirty="0">
                <a:solidFill>
                  <a:schemeClr val="accent1"/>
                </a:solidFill>
                <a:latin typeface="+mj-lt"/>
              </a:rPr>
              <a:t>Input</a:t>
            </a:r>
          </a:p>
        </p:txBody>
      </p:sp>
      <p:sp>
        <p:nvSpPr>
          <p:cNvPr id="292" name="Geschweifte Klammer links 291">
            <a:extLst>
              <a:ext uri="{FF2B5EF4-FFF2-40B4-BE49-F238E27FC236}">
                <a16:creationId xmlns="" xmlns:a16="http://schemas.microsoft.com/office/drawing/2014/main" id="{91238249-EA4C-4194-A531-4A9B5DB4E866}"/>
              </a:ext>
            </a:extLst>
          </p:cNvPr>
          <p:cNvSpPr/>
          <p:nvPr/>
        </p:nvSpPr>
        <p:spPr>
          <a:xfrm>
            <a:off x="1310969" y="2029478"/>
            <a:ext cx="328395" cy="3595834"/>
          </a:xfrm>
          <a:prstGeom prst="leftBrace">
            <a:avLst>
              <a:gd name="adj1" fmla="val 42851"/>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dirty="0"/>
          </a:p>
        </p:txBody>
      </p:sp>
      <p:sp>
        <p:nvSpPr>
          <p:cNvPr id="298" name="Geschweifte Klammer links 297">
            <a:extLst>
              <a:ext uri="{FF2B5EF4-FFF2-40B4-BE49-F238E27FC236}">
                <a16:creationId xmlns="" xmlns:a16="http://schemas.microsoft.com/office/drawing/2014/main" id="{91238249-EA4C-4194-A531-4A9B5DB4E866}"/>
              </a:ext>
            </a:extLst>
          </p:cNvPr>
          <p:cNvSpPr/>
          <p:nvPr/>
        </p:nvSpPr>
        <p:spPr>
          <a:xfrm rot="5400000">
            <a:off x="5459461" y="-351369"/>
            <a:ext cx="328395" cy="4425664"/>
          </a:xfrm>
          <a:prstGeom prst="leftBrace">
            <a:avLst>
              <a:gd name="adj1" fmla="val 42851"/>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dirty="0"/>
          </a:p>
        </p:txBody>
      </p:sp>
    </p:spTree>
    <p:extLst>
      <p:ext uri="{BB962C8B-B14F-4D97-AF65-F5344CB8AC3E}">
        <p14:creationId xmlns:p14="http://schemas.microsoft.com/office/powerpoint/2010/main" val="3607057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9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9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9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9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0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0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0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0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0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1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14"/>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15"/>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16"/>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17"/>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18"/>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7917"/>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51"/>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46"/>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55"/>
                                        </p:tgtEl>
                                        <p:attrNameLst>
                                          <p:attrName>style.visibility</p:attrName>
                                        </p:attrNameLst>
                                      </p:cBhvr>
                                      <p:to>
                                        <p:strVal val="visible"/>
                                      </p:to>
                                    </p:set>
                                  </p:childTnLst>
                                </p:cTn>
                              </p:par>
                              <p:par>
                                <p:cTn id="61" presetID="1" presetClass="entr" presetSubtype="0" fill="hold" grpId="0" nodeType="withEffect" nodePh="1">
                                  <p:stCondLst>
                                    <p:cond delay="0"/>
                                  </p:stCondLst>
                                  <p:endCondLst>
                                    <p:cond evt="begin" delay="0">
                                      <p:tn val="61"/>
                                    </p:cond>
                                  </p:endCondLst>
                                  <p:childTnLst>
                                    <p:set>
                                      <p:cBhvr>
                                        <p:cTn id="62" dur="1" fill="hold">
                                          <p:stCondLst>
                                            <p:cond delay="0"/>
                                          </p:stCondLst>
                                        </p:cTn>
                                        <p:tgtEl>
                                          <p:spTgt spid="156"/>
                                        </p:tgtEl>
                                        <p:attrNameLst>
                                          <p:attrName>style.visibility</p:attrName>
                                        </p:attrNameLst>
                                      </p:cBhvr>
                                      <p:to>
                                        <p:strVal val="visible"/>
                                      </p:to>
                                    </p:set>
                                  </p:childTnLst>
                                </p:cTn>
                              </p:par>
                              <p:par>
                                <p:cTn id="63" presetID="1" presetClass="entr" presetSubtype="0" fill="hold" grpId="0" nodeType="withEffect" nodePh="1">
                                  <p:stCondLst>
                                    <p:cond delay="0"/>
                                  </p:stCondLst>
                                  <p:endCondLst>
                                    <p:cond evt="begin" delay="0">
                                      <p:tn val="63"/>
                                    </p:cond>
                                  </p:endCondLst>
                                  <p:childTnLst>
                                    <p:set>
                                      <p:cBhvr>
                                        <p:cTn id="64" dur="1" fill="hold">
                                          <p:stCondLst>
                                            <p:cond delay="0"/>
                                          </p:stCondLst>
                                        </p:cTn>
                                        <p:tgtEl>
                                          <p:spTgt spid="157"/>
                                        </p:tgtEl>
                                        <p:attrNameLst>
                                          <p:attrName>style.visibility</p:attrName>
                                        </p:attrNameLst>
                                      </p:cBhvr>
                                      <p:to>
                                        <p:strVal val="visible"/>
                                      </p:to>
                                    </p:set>
                                  </p:childTnLst>
                                </p:cTn>
                              </p:par>
                              <p:par>
                                <p:cTn id="65" presetID="1" presetClass="entr" presetSubtype="0" fill="hold" grpId="0" nodeType="withEffect" nodePh="1">
                                  <p:stCondLst>
                                    <p:cond delay="0"/>
                                  </p:stCondLst>
                                  <p:endCondLst>
                                    <p:cond evt="begin" delay="0">
                                      <p:tn val="65"/>
                                    </p:cond>
                                  </p:endCondLst>
                                  <p:childTnLst>
                                    <p:set>
                                      <p:cBhvr>
                                        <p:cTn id="66" dur="1" fill="hold">
                                          <p:stCondLst>
                                            <p:cond delay="0"/>
                                          </p:stCondLst>
                                        </p:cTn>
                                        <p:tgtEl>
                                          <p:spTgt spid="158"/>
                                        </p:tgtEl>
                                        <p:attrNameLst>
                                          <p:attrName>style.visibility</p:attrName>
                                        </p:attrNameLst>
                                      </p:cBhvr>
                                      <p:to>
                                        <p:strVal val="visible"/>
                                      </p:to>
                                    </p:set>
                                  </p:childTnLst>
                                </p:cTn>
                              </p:par>
                              <p:par>
                                <p:cTn id="67" presetID="1" presetClass="entr" presetSubtype="0" fill="hold" grpId="0" nodeType="withEffect" nodePh="1">
                                  <p:stCondLst>
                                    <p:cond delay="0"/>
                                  </p:stCondLst>
                                  <p:endCondLst>
                                    <p:cond evt="begin" delay="0">
                                      <p:tn val="67"/>
                                    </p:cond>
                                  </p:endCondLst>
                                  <p:childTnLst>
                                    <p:set>
                                      <p:cBhvr>
                                        <p:cTn id="68" dur="1" fill="hold">
                                          <p:stCondLst>
                                            <p:cond delay="0"/>
                                          </p:stCondLst>
                                        </p:cTn>
                                        <p:tgtEl>
                                          <p:spTgt spid="159"/>
                                        </p:tgtEl>
                                        <p:attrNameLst>
                                          <p:attrName>style.visibility</p:attrName>
                                        </p:attrNameLst>
                                      </p:cBhvr>
                                      <p:to>
                                        <p:strVal val="visible"/>
                                      </p:to>
                                    </p:set>
                                  </p:childTnLst>
                                </p:cTn>
                              </p:par>
                              <p:par>
                                <p:cTn id="69" presetID="1" presetClass="entr" presetSubtype="0" fill="hold" grpId="0" nodeType="withEffect" nodePh="1">
                                  <p:stCondLst>
                                    <p:cond delay="0"/>
                                  </p:stCondLst>
                                  <p:endCondLst>
                                    <p:cond evt="begin" delay="0">
                                      <p:tn val="69"/>
                                    </p:cond>
                                  </p:endCondLst>
                                  <p:childTnLst>
                                    <p:set>
                                      <p:cBhvr>
                                        <p:cTn id="70" dur="1" fill="hold">
                                          <p:stCondLst>
                                            <p:cond delay="0"/>
                                          </p:stCondLst>
                                        </p:cTn>
                                        <p:tgtEl>
                                          <p:spTgt spid="160"/>
                                        </p:tgtEl>
                                        <p:attrNameLst>
                                          <p:attrName>style.visibility</p:attrName>
                                        </p:attrNameLst>
                                      </p:cBhvr>
                                      <p:to>
                                        <p:strVal val="visible"/>
                                      </p:to>
                                    </p:set>
                                  </p:childTnLst>
                                </p:cTn>
                              </p:par>
                              <p:par>
                                <p:cTn id="71" presetID="1" presetClass="entr" presetSubtype="0" fill="hold" grpId="0" nodeType="withEffect" nodePh="1">
                                  <p:stCondLst>
                                    <p:cond delay="0"/>
                                  </p:stCondLst>
                                  <p:endCondLst>
                                    <p:cond evt="begin" delay="0">
                                      <p:tn val="71"/>
                                    </p:cond>
                                  </p:endCondLst>
                                  <p:childTnLst>
                                    <p:set>
                                      <p:cBhvr>
                                        <p:cTn id="72" dur="1" fill="hold">
                                          <p:stCondLst>
                                            <p:cond delay="0"/>
                                          </p:stCondLst>
                                        </p:cTn>
                                        <p:tgtEl>
                                          <p:spTgt spid="161"/>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162"/>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231"/>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234"/>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238"/>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242"/>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245"/>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248"/>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251"/>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254"/>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37915"/>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257"/>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260"/>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263"/>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266"/>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271"/>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274"/>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298"/>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287"/>
                                        </p:tgtEl>
                                        <p:attrNameLst>
                                          <p:attrName>style.visibility</p:attrName>
                                        </p:attrNameLst>
                                      </p:cBhvr>
                                      <p:to>
                                        <p:strVal val="visible"/>
                                      </p:to>
                                    </p:set>
                                  </p:childTnLst>
                                </p:cTn>
                              </p:par>
                            </p:childTnLst>
                          </p:cTn>
                        </p:par>
                      </p:childTnLst>
                    </p:cTn>
                  </p:par>
                  <p:par>
                    <p:cTn id="109" fill="hold">
                      <p:stCondLst>
                        <p:cond delay="indefinite"/>
                      </p:stCondLst>
                      <p:childTnLst>
                        <p:par>
                          <p:cTn id="110" fill="hold">
                            <p:stCondLst>
                              <p:cond delay="0"/>
                            </p:stCondLst>
                            <p:childTnLst>
                              <p:par>
                                <p:cTn id="111" presetID="1" presetClass="entr" presetSubtype="0" fill="hold" grpId="0" nodeType="clickEffect">
                                  <p:stCondLst>
                                    <p:cond delay="0"/>
                                  </p:stCondLst>
                                  <p:childTnLst>
                                    <p:set>
                                      <p:cBhvr>
                                        <p:cTn id="112" dur="1" fill="hold">
                                          <p:stCondLst>
                                            <p:cond delay="0"/>
                                          </p:stCondLst>
                                        </p:cTn>
                                        <p:tgtEl>
                                          <p:spTgt spid="54"/>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210"/>
                                        </p:tgtEl>
                                        <p:attrNameLst>
                                          <p:attrName>style.visibility</p:attrName>
                                        </p:attrNameLst>
                                      </p:cBhvr>
                                      <p:to>
                                        <p:strVal val="visible"/>
                                      </p:to>
                                    </p:set>
                                  </p:childTnLst>
                                </p:cTn>
                              </p:par>
                              <p:par>
                                <p:cTn id="115" presetID="1" presetClass="entr" presetSubtype="0" fill="hold" nodeType="withEffect">
                                  <p:stCondLst>
                                    <p:cond delay="0"/>
                                  </p:stCondLst>
                                  <p:childTnLst>
                                    <p:set>
                                      <p:cBhvr>
                                        <p:cTn id="116" dur="1" fill="hold">
                                          <p:stCondLst>
                                            <p:cond delay="0"/>
                                          </p:stCondLst>
                                        </p:cTn>
                                        <p:tgtEl>
                                          <p:spTgt spid="277"/>
                                        </p:tgtEl>
                                        <p:attrNameLst>
                                          <p:attrName>style.visibility</p:attrName>
                                        </p:attrNameLst>
                                      </p:cBhvr>
                                      <p:to>
                                        <p:strVal val="visible"/>
                                      </p:to>
                                    </p:set>
                                  </p:childTnLst>
                                </p:cTn>
                              </p:par>
                              <p:par>
                                <p:cTn id="117" presetID="1" presetClass="entr" presetSubtype="0" fill="hold" nodeType="withEffect">
                                  <p:stCondLst>
                                    <p:cond delay="0"/>
                                  </p:stCondLst>
                                  <p:childTnLst>
                                    <p:set>
                                      <p:cBhvr>
                                        <p:cTn id="118" dur="1" fill="hold">
                                          <p:stCondLst>
                                            <p:cond delay="0"/>
                                          </p:stCondLst>
                                        </p:cTn>
                                        <p:tgtEl>
                                          <p:spTgt spid="280"/>
                                        </p:tgtEl>
                                        <p:attrNameLst>
                                          <p:attrName>style.visibility</p:attrName>
                                        </p:attrNameLst>
                                      </p:cBhvr>
                                      <p:to>
                                        <p:strVal val="visible"/>
                                      </p:to>
                                    </p:set>
                                  </p:childTnLst>
                                </p:cTn>
                              </p:par>
                              <p:par>
                                <p:cTn id="119" presetID="1" presetClass="entr" presetSubtype="0" fill="hold" nodeType="withEffect">
                                  <p:stCondLst>
                                    <p:cond delay="0"/>
                                  </p:stCondLst>
                                  <p:childTnLst>
                                    <p:set>
                                      <p:cBhvr>
                                        <p:cTn id="120" dur="1" fill="hold">
                                          <p:stCondLst>
                                            <p:cond delay="0"/>
                                          </p:stCondLst>
                                        </p:cTn>
                                        <p:tgtEl>
                                          <p:spTgt spid="284"/>
                                        </p:tgtEl>
                                        <p:attrNameLst>
                                          <p:attrName>style.visibility</p:attrName>
                                        </p:attrNameLst>
                                      </p:cBhvr>
                                      <p:to>
                                        <p:strVal val="visible"/>
                                      </p:to>
                                    </p:set>
                                  </p:childTnLst>
                                </p:cTn>
                              </p:par>
                              <p:par>
                                <p:cTn id="121" presetID="1" presetClass="entr" presetSubtype="0" fill="hold" grpId="0" nodeType="withEffect">
                                  <p:stCondLst>
                                    <p:cond delay="0"/>
                                  </p:stCondLst>
                                  <p:childTnLst>
                                    <p:set>
                                      <p:cBhvr>
                                        <p:cTn id="122" dur="1" fill="hold">
                                          <p:stCondLst>
                                            <p:cond delay="0"/>
                                          </p:stCondLst>
                                        </p:cTn>
                                        <p:tgtEl>
                                          <p:spTgt spid="2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P spid="54" grpId="0"/>
      <p:bldP spid="155" grpId="0" animBg="1"/>
      <p:bldP spid="156" grpId="0"/>
      <p:bldP spid="157" grpId="0"/>
      <p:bldP spid="158" grpId="0"/>
      <p:bldP spid="159" grpId="0"/>
      <p:bldP spid="160" grpId="0"/>
      <p:bldP spid="161" grpId="0"/>
      <p:bldP spid="287" grpId="0"/>
      <p:bldP spid="289" grpId="0"/>
      <p:bldP spid="291" grpId="0"/>
      <p:bldP spid="292" grpId="0" animBg="1"/>
      <p:bldP spid="29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kt 7" hidden="1"/>
          <p:cNvGraphicFramePr>
            <a:graphicFrameLocks noChangeAspect="1"/>
          </p:cNvGraphicFramePr>
          <p:nvPr>
            <p:custDataLst>
              <p:tags r:id="rId2"/>
            </p:custDataLs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73736" name="think-cell Folie" r:id="rId6" imgW="473" imgH="468" progId="TCLayout.ActiveDocument.1">
                  <p:embed/>
                </p:oleObj>
              </mc:Choice>
              <mc:Fallback>
                <p:oleObj name="think-cell Folie" r:id="rId6" imgW="473" imgH="468" progId="TCLayout.ActiveDocument.1">
                  <p:embed/>
                  <p:pic>
                    <p:nvPicPr>
                      <p:cNvPr id="0" name=""/>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7" name="Rechteck 6" hidden="1"/>
          <p:cNvSpPr/>
          <p:nvPr>
            <p:custDataLst>
              <p:tags r:id="rId3"/>
            </p:custDataLst>
          </p:nvPr>
        </p:nvSpPr>
        <p:spPr>
          <a:xfrm>
            <a:off x="0" y="0"/>
            <a:ext cx="158750" cy="158750"/>
          </a:xfrm>
          <a:prstGeom prst="rect">
            <a:avLst/>
          </a:prstGeom>
          <a:no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endParaRPr lang="de-DE" sz="2000" dirty="0">
              <a:solidFill>
                <a:schemeClr val="tx1"/>
              </a:solidFill>
              <a:latin typeface="DIN OT Light" panose="020B0504020201010104" pitchFamily="34" charset="0"/>
              <a:ea typeface="+mj-ea"/>
              <a:cs typeface="+mj-cs"/>
              <a:sym typeface="DIN OT Light" panose="020B0504020201010104" pitchFamily="34" charset="0"/>
            </a:endParaRPr>
          </a:p>
        </p:txBody>
      </p:sp>
      <p:sp>
        <p:nvSpPr>
          <p:cNvPr id="4" name="Foliennummernplatzhalter 3"/>
          <p:cNvSpPr>
            <a:spLocks noGrp="1"/>
          </p:cNvSpPr>
          <p:nvPr>
            <p:ph type="sldNum" sz="quarter" idx="12"/>
          </p:nvPr>
        </p:nvSpPr>
        <p:spPr/>
        <p:txBody>
          <a:bodyPr/>
          <a:lstStyle/>
          <a:p>
            <a:fld id="{45B24253-E62C-4215-B393-B45F13A987CD}" type="slidenum">
              <a:rPr lang="de-DE" smtClean="0"/>
              <a:pPr/>
              <a:t>13</a:t>
            </a:fld>
            <a:endParaRPr lang="de-DE" dirty="0"/>
          </a:p>
        </p:txBody>
      </p:sp>
      <p:sp>
        <p:nvSpPr>
          <p:cNvPr id="5" name="Titel 4"/>
          <p:cNvSpPr>
            <a:spLocks noGrp="1"/>
          </p:cNvSpPr>
          <p:nvPr>
            <p:ph type="title"/>
          </p:nvPr>
        </p:nvSpPr>
        <p:spPr/>
        <p:txBody>
          <a:bodyPr/>
          <a:lstStyle/>
          <a:p>
            <a:r>
              <a:rPr lang="de-DE" dirty="0"/>
              <a:t>Grundlagen neuronale Netze</a:t>
            </a:r>
          </a:p>
        </p:txBody>
      </p:sp>
      <p:sp>
        <p:nvSpPr>
          <p:cNvPr id="6" name="Textplatzhalter 5"/>
          <p:cNvSpPr>
            <a:spLocks noGrp="1"/>
          </p:cNvSpPr>
          <p:nvPr>
            <p:ph type="body" sz="quarter" idx="13"/>
          </p:nvPr>
        </p:nvSpPr>
        <p:spPr/>
        <p:txBody>
          <a:bodyPr/>
          <a:lstStyle/>
          <a:p>
            <a:r>
              <a:rPr lang="de-DE" dirty="0"/>
              <a:t>Aufbau eines Neurons</a:t>
            </a:r>
          </a:p>
        </p:txBody>
      </p:sp>
      <p:cxnSp>
        <p:nvCxnSpPr>
          <p:cNvPr id="10" name="Gerader Verbinder 9">
            <a:extLst>
              <a:ext uri="{FF2B5EF4-FFF2-40B4-BE49-F238E27FC236}">
                <a16:creationId xmlns="" xmlns:a16="http://schemas.microsoft.com/office/drawing/2014/main" id="{07CD2910-9681-4EAC-BBD8-4E9ACA8D1781}"/>
              </a:ext>
            </a:extLst>
          </p:cNvPr>
          <p:cNvCxnSpPr>
            <a:cxnSpLocks/>
            <a:stCxn id="22" idx="6"/>
          </p:cNvCxnSpPr>
          <p:nvPr/>
        </p:nvCxnSpPr>
        <p:spPr>
          <a:xfrm>
            <a:off x="3385512" y="1885083"/>
            <a:ext cx="3503978" cy="1170955"/>
          </a:xfrm>
          <a:prstGeom prst="line">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12" name="Ellipse 11"/>
          <p:cNvSpPr/>
          <p:nvPr/>
        </p:nvSpPr>
        <p:spPr>
          <a:xfrm>
            <a:off x="6771380" y="2770746"/>
            <a:ext cx="1316508" cy="1316508"/>
          </a:xfrm>
          <a:prstGeom prst="ellipse">
            <a:avLst/>
          </a:prstGeom>
          <a:gradFill>
            <a:gsLst>
              <a:gs pos="0">
                <a:srgbClr val="FEFFC1"/>
              </a:gs>
              <a:gs pos="50000">
                <a:srgbClr val="FEFFC1"/>
              </a:gs>
              <a:gs pos="50000">
                <a:srgbClr val="EDE1EE"/>
              </a:gs>
              <a:gs pos="100000">
                <a:srgbClr val="EDE1EE"/>
              </a:gs>
            </a:gsLst>
            <a:lin ang="0" scaled="0"/>
          </a:gra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sz="4000" dirty="0">
                <a:solidFill>
                  <a:schemeClr val="tx1"/>
                </a:solidFill>
                <a:latin typeface="+mj-lt"/>
                <a:cs typeface="Arial" panose="020B0604020202020204" pitchFamily="34" charset="0"/>
              </a:rPr>
              <a:t>∑</a:t>
            </a:r>
            <a:r>
              <a:rPr lang="de-DE" sz="4000" b="1" dirty="0">
                <a:solidFill>
                  <a:schemeClr val="accent3"/>
                </a:solidFill>
                <a:latin typeface="+mj-lt"/>
              </a:rPr>
              <a:t> </a:t>
            </a:r>
            <a:r>
              <a:rPr lang="de-DE" sz="4000" dirty="0">
                <a:solidFill>
                  <a:schemeClr val="tx1"/>
                </a:solidFill>
                <a:latin typeface="+mj-lt"/>
              </a:rPr>
              <a:t> </a:t>
            </a:r>
            <a:r>
              <a:rPr lang="el-GR" sz="4000" dirty="0">
                <a:solidFill>
                  <a:schemeClr val="tx1"/>
                </a:solidFill>
                <a:latin typeface="+mj-lt"/>
              </a:rPr>
              <a:t>σ</a:t>
            </a:r>
            <a:endParaRPr lang="de-DE" b="1" baseline="-25000" dirty="0">
              <a:solidFill>
                <a:schemeClr val="accent3"/>
              </a:solidFill>
              <a:latin typeface="+mj-lt"/>
            </a:endParaRPr>
          </a:p>
        </p:txBody>
      </p:sp>
      <p:sp>
        <p:nvSpPr>
          <p:cNvPr id="22" name="Ellipse 21">
            <a:extLst>
              <a:ext uri="{FF2B5EF4-FFF2-40B4-BE49-F238E27FC236}">
                <a16:creationId xmlns="" xmlns:a16="http://schemas.microsoft.com/office/drawing/2014/main" id="{A711A4F7-0C25-40D8-9767-910E416DC1EA}"/>
              </a:ext>
            </a:extLst>
          </p:cNvPr>
          <p:cNvSpPr/>
          <p:nvPr/>
        </p:nvSpPr>
        <p:spPr>
          <a:xfrm>
            <a:off x="2877512" y="1631083"/>
            <a:ext cx="508000" cy="508000"/>
          </a:xfrm>
          <a:prstGeom prst="ellipse">
            <a:avLst/>
          </a:prstGeom>
          <a:solidFill>
            <a:schemeClr val="tx2">
              <a:lumMod val="20000"/>
              <a:lumOff val="8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dirty="0">
                <a:solidFill>
                  <a:schemeClr val="tx1"/>
                </a:solidFill>
                <a:latin typeface="+mj-lt"/>
              </a:rPr>
              <a:t>x</a:t>
            </a:r>
            <a:r>
              <a:rPr lang="de-DE" baseline="-25000" dirty="0">
                <a:solidFill>
                  <a:schemeClr val="tx1"/>
                </a:solidFill>
                <a:latin typeface="+mj-lt"/>
              </a:rPr>
              <a:t>0</a:t>
            </a:r>
            <a:r>
              <a:rPr lang="de-DE" sz="1000" dirty="0">
                <a:solidFill>
                  <a:schemeClr val="tx1"/>
                </a:solidFill>
                <a:latin typeface="+mj-lt"/>
              </a:rPr>
              <a:t>=1</a:t>
            </a:r>
            <a:endParaRPr lang="de-DE" sz="1000" baseline="-25000" dirty="0">
              <a:solidFill>
                <a:schemeClr val="tx1"/>
              </a:solidFill>
              <a:latin typeface="+mj-lt"/>
            </a:endParaRPr>
          </a:p>
        </p:txBody>
      </p:sp>
      <p:sp>
        <p:nvSpPr>
          <p:cNvPr id="43" name="Rechteck 42">
            <a:extLst>
              <a:ext uri="{FF2B5EF4-FFF2-40B4-BE49-F238E27FC236}">
                <a16:creationId xmlns="" xmlns:a16="http://schemas.microsoft.com/office/drawing/2014/main" id="{59528F79-6B77-4076-9D3B-F47B9E589819}"/>
              </a:ext>
            </a:extLst>
          </p:cNvPr>
          <p:cNvSpPr/>
          <p:nvPr/>
        </p:nvSpPr>
        <p:spPr>
          <a:xfrm>
            <a:off x="4951809" y="2391125"/>
            <a:ext cx="253274" cy="276999"/>
          </a:xfrm>
          <a:prstGeom prst="rect">
            <a:avLst/>
          </a:prstGeom>
          <a:no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algn="ctr"/>
            <a:r>
              <a:rPr lang="de-DE" dirty="0">
                <a:solidFill>
                  <a:schemeClr val="tx1"/>
                </a:solidFill>
                <a:latin typeface="+mj-lt"/>
              </a:rPr>
              <a:t>w</a:t>
            </a:r>
            <a:r>
              <a:rPr lang="de-DE" baseline="-25000" dirty="0">
                <a:solidFill>
                  <a:schemeClr val="tx1"/>
                </a:solidFill>
                <a:latin typeface="+mj-lt"/>
              </a:rPr>
              <a:t>0</a:t>
            </a:r>
          </a:p>
        </p:txBody>
      </p:sp>
      <p:grpSp>
        <p:nvGrpSpPr>
          <p:cNvPr id="2" name="Gruppieren 1"/>
          <p:cNvGrpSpPr/>
          <p:nvPr/>
        </p:nvGrpSpPr>
        <p:grpSpPr>
          <a:xfrm>
            <a:off x="1780837" y="2212076"/>
            <a:ext cx="1604675" cy="3014841"/>
            <a:chOff x="1780837" y="2212076"/>
            <a:chExt cx="1604675" cy="3014841"/>
          </a:xfrm>
        </p:grpSpPr>
        <p:sp>
          <p:nvSpPr>
            <p:cNvPr id="18" name="Ellipse 17">
              <a:extLst>
                <a:ext uri="{FF2B5EF4-FFF2-40B4-BE49-F238E27FC236}">
                  <a16:creationId xmlns="" xmlns:a16="http://schemas.microsoft.com/office/drawing/2014/main" id="{4777B433-A015-4BBD-BB37-368443FC1B95}"/>
                </a:ext>
              </a:extLst>
            </p:cNvPr>
            <p:cNvSpPr/>
            <p:nvPr/>
          </p:nvSpPr>
          <p:spPr>
            <a:xfrm>
              <a:off x="2877512" y="2212076"/>
              <a:ext cx="508000" cy="508000"/>
            </a:xfrm>
            <a:prstGeom prst="ellipse">
              <a:avLst/>
            </a:prstGeom>
            <a:solidFill>
              <a:schemeClr val="tx2">
                <a:lumMod val="20000"/>
                <a:lumOff val="8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dirty="0">
                  <a:solidFill>
                    <a:schemeClr val="tx1"/>
                  </a:solidFill>
                  <a:latin typeface="+mj-lt"/>
                </a:rPr>
                <a:t>x</a:t>
              </a:r>
              <a:r>
                <a:rPr lang="de-DE" baseline="-25000" dirty="0">
                  <a:solidFill>
                    <a:schemeClr val="tx1"/>
                  </a:solidFill>
                  <a:latin typeface="+mj-lt"/>
                </a:rPr>
                <a:t>1</a:t>
              </a:r>
            </a:p>
          </p:txBody>
        </p:sp>
        <p:sp>
          <p:nvSpPr>
            <p:cNvPr id="19" name="Ellipse 18">
              <a:extLst>
                <a:ext uri="{FF2B5EF4-FFF2-40B4-BE49-F238E27FC236}">
                  <a16:creationId xmlns="" xmlns:a16="http://schemas.microsoft.com/office/drawing/2014/main" id="{E7F0870F-D6FE-46DA-925A-14A5BD06F9FC}"/>
                </a:ext>
              </a:extLst>
            </p:cNvPr>
            <p:cNvSpPr/>
            <p:nvPr/>
          </p:nvSpPr>
          <p:spPr>
            <a:xfrm>
              <a:off x="2877512" y="2858379"/>
              <a:ext cx="508000" cy="508000"/>
            </a:xfrm>
            <a:prstGeom prst="ellipse">
              <a:avLst/>
            </a:prstGeom>
            <a:solidFill>
              <a:schemeClr val="tx2">
                <a:lumMod val="20000"/>
                <a:lumOff val="8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dirty="0">
                  <a:solidFill>
                    <a:schemeClr val="tx1"/>
                  </a:solidFill>
                  <a:latin typeface="+mj-lt"/>
                </a:rPr>
                <a:t>x</a:t>
              </a:r>
              <a:r>
                <a:rPr lang="de-DE" baseline="-25000" dirty="0">
                  <a:solidFill>
                    <a:schemeClr val="tx1"/>
                  </a:solidFill>
                  <a:latin typeface="+mj-lt"/>
                </a:rPr>
                <a:t>2</a:t>
              </a:r>
            </a:p>
          </p:txBody>
        </p:sp>
        <p:sp>
          <p:nvSpPr>
            <p:cNvPr id="20" name="Ellipse 19">
              <a:extLst>
                <a:ext uri="{FF2B5EF4-FFF2-40B4-BE49-F238E27FC236}">
                  <a16:creationId xmlns="" xmlns:a16="http://schemas.microsoft.com/office/drawing/2014/main" id="{2D603D27-CF82-468B-9FCE-01A700830E03}"/>
                </a:ext>
              </a:extLst>
            </p:cNvPr>
            <p:cNvSpPr/>
            <p:nvPr/>
          </p:nvSpPr>
          <p:spPr>
            <a:xfrm>
              <a:off x="2877512" y="3504682"/>
              <a:ext cx="508000" cy="508000"/>
            </a:xfrm>
            <a:prstGeom prst="ellipse">
              <a:avLst/>
            </a:prstGeom>
            <a:solidFill>
              <a:schemeClr val="tx2">
                <a:lumMod val="20000"/>
                <a:lumOff val="8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dirty="0">
                  <a:solidFill>
                    <a:schemeClr val="tx1"/>
                  </a:solidFill>
                  <a:latin typeface="+mj-lt"/>
                </a:rPr>
                <a:t>x</a:t>
              </a:r>
              <a:r>
                <a:rPr lang="de-DE" baseline="-25000" dirty="0">
                  <a:solidFill>
                    <a:schemeClr val="tx1"/>
                  </a:solidFill>
                  <a:latin typeface="+mj-lt"/>
                </a:rPr>
                <a:t>3</a:t>
              </a:r>
            </a:p>
          </p:txBody>
        </p:sp>
        <p:sp>
          <p:nvSpPr>
            <p:cNvPr id="21" name="Ellipse 20">
              <a:extLst>
                <a:ext uri="{FF2B5EF4-FFF2-40B4-BE49-F238E27FC236}">
                  <a16:creationId xmlns="" xmlns:a16="http://schemas.microsoft.com/office/drawing/2014/main" id="{356D93B8-CFBC-4655-8793-EA8FFA3E42A6}"/>
                </a:ext>
              </a:extLst>
            </p:cNvPr>
            <p:cNvSpPr/>
            <p:nvPr/>
          </p:nvSpPr>
          <p:spPr>
            <a:xfrm>
              <a:off x="2877512" y="4718917"/>
              <a:ext cx="508000" cy="508000"/>
            </a:xfrm>
            <a:prstGeom prst="ellipse">
              <a:avLst/>
            </a:prstGeom>
            <a:solidFill>
              <a:schemeClr val="tx2">
                <a:lumMod val="20000"/>
                <a:lumOff val="8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dirty="0">
                  <a:solidFill>
                    <a:schemeClr val="tx1"/>
                  </a:solidFill>
                  <a:latin typeface="+mj-lt"/>
                </a:rPr>
                <a:t>x</a:t>
              </a:r>
              <a:r>
                <a:rPr lang="de-DE" baseline="-25000" dirty="0">
                  <a:solidFill>
                    <a:schemeClr val="tx1"/>
                  </a:solidFill>
                  <a:latin typeface="+mj-lt"/>
                </a:rPr>
                <a:t>n</a:t>
              </a:r>
            </a:p>
          </p:txBody>
        </p:sp>
        <p:sp>
          <p:nvSpPr>
            <p:cNvPr id="23" name="Ellipse 22">
              <a:extLst>
                <a:ext uri="{FF2B5EF4-FFF2-40B4-BE49-F238E27FC236}">
                  <a16:creationId xmlns="" xmlns:a16="http://schemas.microsoft.com/office/drawing/2014/main" id="{2D603D27-CF82-468B-9FCE-01A700830E03}"/>
                </a:ext>
              </a:extLst>
            </p:cNvPr>
            <p:cNvSpPr/>
            <p:nvPr/>
          </p:nvSpPr>
          <p:spPr>
            <a:xfrm>
              <a:off x="2877512" y="4150985"/>
              <a:ext cx="508000" cy="508000"/>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dirty="0">
                  <a:solidFill>
                    <a:schemeClr val="tx1"/>
                  </a:solidFill>
                  <a:latin typeface="+mj-lt"/>
                </a:rPr>
                <a:t>…</a:t>
              </a:r>
              <a:endParaRPr lang="de-DE" baseline="-25000" dirty="0">
                <a:solidFill>
                  <a:schemeClr val="tx1"/>
                </a:solidFill>
                <a:latin typeface="+mj-lt"/>
              </a:endParaRPr>
            </a:p>
          </p:txBody>
        </p:sp>
        <p:sp>
          <p:nvSpPr>
            <p:cNvPr id="45" name="Textfeld 44">
              <a:extLst>
                <a:ext uri="{FF2B5EF4-FFF2-40B4-BE49-F238E27FC236}">
                  <a16:creationId xmlns="" xmlns:a16="http://schemas.microsoft.com/office/drawing/2014/main" id="{D1DE57E8-0A28-4EC9-84EF-9799AD5F4D85}"/>
                </a:ext>
              </a:extLst>
            </p:cNvPr>
            <p:cNvSpPr txBox="1"/>
            <p:nvPr/>
          </p:nvSpPr>
          <p:spPr>
            <a:xfrm>
              <a:off x="1780837" y="3550219"/>
              <a:ext cx="663964" cy="338554"/>
            </a:xfrm>
            <a:prstGeom prst="rect">
              <a:avLst/>
            </a:prstGeom>
            <a:noFill/>
          </p:spPr>
          <p:txBody>
            <a:bodyPr wrap="none" rtlCol="0">
              <a:spAutoFit/>
            </a:bodyPr>
            <a:lstStyle/>
            <a:p>
              <a:pPr algn="r">
                <a:spcAft>
                  <a:spcPts val="300"/>
                </a:spcAft>
                <a:buClr>
                  <a:schemeClr val="tx2"/>
                </a:buClr>
              </a:pPr>
              <a:r>
                <a:rPr lang="de-DE" sz="1600" dirty="0">
                  <a:solidFill>
                    <a:schemeClr val="accent1"/>
                  </a:solidFill>
                  <a:latin typeface="+mj-lt"/>
                </a:rPr>
                <a:t>Input</a:t>
              </a:r>
            </a:p>
          </p:txBody>
        </p:sp>
        <p:sp>
          <p:nvSpPr>
            <p:cNvPr id="46" name="Geschweifte Klammer links 45">
              <a:extLst>
                <a:ext uri="{FF2B5EF4-FFF2-40B4-BE49-F238E27FC236}">
                  <a16:creationId xmlns="" xmlns:a16="http://schemas.microsoft.com/office/drawing/2014/main" id="{91238249-EA4C-4194-A531-4A9B5DB4E866}"/>
                </a:ext>
              </a:extLst>
            </p:cNvPr>
            <p:cNvSpPr/>
            <p:nvPr/>
          </p:nvSpPr>
          <p:spPr>
            <a:xfrm>
              <a:off x="2468377" y="2212076"/>
              <a:ext cx="328395" cy="3014841"/>
            </a:xfrm>
            <a:prstGeom prst="leftBrace">
              <a:avLst>
                <a:gd name="adj1" fmla="val 42851"/>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dirty="0"/>
            </a:p>
          </p:txBody>
        </p:sp>
      </p:grpSp>
      <p:sp>
        <p:nvSpPr>
          <p:cNvPr id="47" name="Textfeld 46">
            <a:extLst>
              <a:ext uri="{FF2B5EF4-FFF2-40B4-BE49-F238E27FC236}">
                <a16:creationId xmlns="" xmlns:a16="http://schemas.microsoft.com/office/drawing/2014/main" id="{D1DE57E8-0A28-4EC9-84EF-9799AD5F4D85}"/>
              </a:ext>
            </a:extLst>
          </p:cNvPr>
          <p:cNvSpPr txBox="1"/>
          <p:nvPr/>
        </p:nvSpPr>
        <p:spPr>
          <a:xfrm>
            <a:off x="1857781" y="1715806"/>
            <a:ext cx="587020" cy="338554"/>
          </a:xfrm>
          <a:prstGeom prst="rect">
            <a:avLst/>
          </a:prstGeom>
          <a:noFill/>
        </p:spPr>
        <p:txBody>
          <a:bodyPr wrap="none" rtlCol="0">
            <a:spAutoFit/>
          </a:bodyPr>
          <a:lstStyle/>
          <a:p>
            <a:pPr algn="r">
              <a:spcAft>
                <a:spcPts val="300"/>
              </a:spcAft>
              <a:buClr>
                <a:schemeClr val="tx2"/>
              </a:buClr>
            </a:pPr>
            <a:r>
              <a:rPr lang="de-DE" sz="1600" dirty="0">
                <a:solidFill>
                  <a:schemeClr val="accent1"/>
                </a:solidFill>
                <a:latin typeface="+mj-lt"/>
              </a:rPr>
              <a:t>Bias</a:t>
            </a:r>
          </a:p>
        </p:txBody>
      </p:sp>
      <p:grpSp>
        <p:nvGrpSpPr>
          <p:cNvPr id="3" name="Gruppieren 2"/>
          <p:cNvGrpSpPr/>
          <p:nvPr/>
        </p:nvGrpSpPr>
        <p:grpSpPr>
          <a:xfrm>
            <a:off x="3385512" y="1715806"/>
            <a:ext cx="3503978" cy="3257111"/>
            <a:chOff x="3385512" y="1715806"/>
            <a:chExt cx="3503978" cy="3257111"/>
          </a:xfrm>
        </p:grpSpPr>
        <p:cxnSp>
          <p:nvCxnSpPr>
            <p:cNvPr id="13" name="Gerader Verbinder 12">
              <a:extLst>
                <a:ext uri="{FF2B5EF4-FFF2-40B4-BE49-F238E27FC236}">
                  <a16:creationId xmlns="" xmlns:a16="http://schemas.microsoft.com/office/drawing/2014/main" id="{07CD2910-9681-4EAC-BBD8-4E9ACA8D1781}"/>
                </a:ext>
              </a:extLst>
            </p:cNvPr>
            <p:cNvCxnSpPr>
              <a:cxnSpLocks/>
              <a:stCxn id="18" idx="6"/>
            </p:cNvCxnSpPr>
            <p:nvPr/>
          </p:nvCxnSpPr>
          <p:spPr>
            <a:xfrm>
              <a:off x="3385512" y="2466076"/>
              <a:ext cx="3429683" cy="742362"/>
            </a:xfrm>
            <a:prstGeom prst="line">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4" name="Gerader Verbinder 13">
              <a:extLst>
                <a:ext uri="{FF2B5EF4-FFF2-40B4-BE49-F238E27FC236}">
                  <a16:creationId xmlns="" xmlns:a16="http://schemas.microsoft.com/office/drawing/2014/main" id="{07CD2910-9681-4EAC-BBD8-4E9ACA8D1781}"/>
                </a:ext>
              </a:extLst>
            </p:cNvPr>
            <p:cNvCxnSpPr>
              <a:cxnSpLocks/>
              <a:stCxn id="19" idx="6"/>
            </p:cNvCxnSpPr>
            <p:nvPr/>
          </p:nvCxnSpPr>
          <p:spPr>
            <a:xfrm>
              <a:off x="3385512" y="3112379"/>
              <a:ext cx="3385868" cy="248459"/>
            </a:xfrm>
            <a:prstGeom prst="line">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5" name="Gerader Verbinder 14">
              <a:extLst>
                <a:ext uri="{FF2B5EF4-FFF2-40B4-BE49-F238E27FC236}">
                  <a16:creationId xmlns="" xmlns:a16="http://schemas.microsoft.com/office/drawing/2014/main" id="{07CD2910-9681-4EAC-BBD8-4E9ACA8D1781}"/>
                </a:ext>
              </a:extLst>
            </p:cNvPr>
            <p:cNvCxnSpPr>
              <a:cxnSpLocks/>
              <a:stCxn id="20" idx="6"/>
            </p:cNvCxnSpPr>
            <p:nvPr/>
          </p:nvCxnSpPr>
          <p:spPr>
            <a:xfrm flipV="1">
              <a:off x="3385512" y="3513238"/>
              <a:ext cx="3385868" cy="245444"/>
            </a:xfrm>
            <a:prstGeom prst="line">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6" name="Gerader Verbinder 15">
              <a:extLst>
                <a:ext uri="{FF2B5EF4-FFF2-40B4-BE49-F238E27FC236}">
                  <a16:creationId xmlns="" xmlns:a16="http://schemas.microsoft.com/office/drawing/2014/main" id="{07CD2910-9681-4EAC-BBD8-4E9ACA8D1781}"/>
                </a:ext>
              </a:extLst>
            </p:cNvPr>
            <p:cNvCxnSpPr>
              <a:cxnSpLocks/>
              <a:stCxn id="23" idx="6"/>
            </p:cNvCxnSpPr>
            <p:nvPr/>
          </p:nvCxnSpPr>
          <p:spPr>
            <a:xfrm flipV="1">
              <a:off x="3385512" y="3665638"/>
              <a:ext cx="3429683" cy="739347"/>
            </a:xfrm>
            <a:prstGeom prst="line">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7" name="Gerader Verbinder 16">
              <a:extLst>
                <a:ext uri="{FF2B5EF4-FFF2-40B4-BE49-F238E27FC236}">
                  <a16:creationId xmlns="" xmlns:a16="http://schemas.microsoft.com/office/drawing/2014/main" id="{07CD2910-9681-4EAC-BBD8-4E9ACA8D1781}"/>
                </a:ext>
              </a:extLst>
            </p:cNvPr>
            <p:cNvCxnSpPr>
              <a:cxnSpLocks/>
              <a:stCxn id="21" idx="6"/>
            </p:cNvCxnSpPr>
            <p:nvPr/>
          </p:nvCxnSpPr>
          <p:spPr>
            <a:xfrm flipV="1">
              <a:off x="3385512" y="3818038"/>
              <a:ext cx="3503978" cy="1154879"/>
            </a:xfrm>
            <a:prstGeom prst="line">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39" name="Rechteck 38">
              <a:extLst>
                <a:ext uri="{FF2B5EF4-FFF2-40B4-BE49-F238E27FC236}">
                  <a16:creationId xmlns="" xmlns:a16="http://schemas.microsoft.com/office/drawing/2014/main" id="{E7A25C1A-0E11-4176-AA40-2E5FF2A51B3E}"/>
                </a:ext>
              </a:extLst>
            </p:cNvPr>
            <p:cNvSpPr/>
            <p:nvPr/>
          </p:nvSpPr>
          <p:spPr>
            <a:xfrm>
              <a:off x="4951809" y="2767260"/>
              <a:ext cx="253274" cy="276999"/>
            </a:xfrm>
            <a:prstGeom prst="rect">
              <a:avLst/>
            </a:prstGeom>
            <a:no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algn="ctr"/>
              <a:r>
                <a:rPr lang="de-DE" dirty="0">
                  <a:solidFill>
                    <a:schemeClr val="tx1"/>
                  </a:solidFill>
                  <a:latin typeface="+mj-lt"/>
                </a:rPr>
                <a:t>w</a:t>
              </a:r>
              <a:r>
                <a:rPr lang="de-DE" baseline="-25000" dirty="0">
                  <a:solidFill>
                    <a:schemeClr val="tx1"/>
                  </a:solidFill>
                  <a:latin typeface="+mj-lt"/>
                </a:rPr>
                <a:t>1</a:t>
              </a:r>
            </a:p>
          </p:txBody>
        </p:sp>
        <p:sp>
          <p:nvSpPr>
            <p:cNvPr id="40" name="Rechteck 39">
              <a:extLst>
                <a:ext uri="{FF2B5EF4-FFF2-40B4-BE49-F238E27FC236}">
                  <a16:creationId xmlns="" xmlns:a16="http://schemas.microsoft.com/office/drawing/2014/main" id="{AE7AD5F4-8781-44EC-9BF7-A9210D91EAD9}"/>
                </a:ext>
              </a:extLst>
            </p:cNvPr>
            <p:cNvSpPr/>
            <p:nvPr/>
          </p:nvSpPr>
          <p:spPr>
            <a:xfrm>
              <a:off x="4951809" y="3168006"/>
              <a:ext cx="253274" cy="276999"/>
            </a:xfrm>
            <a:prstGeom prst="rect">
              <a:avLst/>
            </a:prstGeom>
            <a:no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algn="ctr"/>
              <a:r>
                <a:rPr lang="de-DE" dirty="0">
                  <a:solidFill>
                    <a:schemeClr val="tx1"/>
                  </a:solidFill>
                  <a:latin typeface="+mj-lt"/>
                </a:rPr>
                <a:t>w</a:t>
              </a:r>
              <a:r>
                <a:rPr lang="de-DE" baseline="-25000" dirty="0">
                  <a:solidFill>
                    <a:schemeClr val="tx1"/>
                  </a:solidFill>
                  <a:latin typeface="+mj-lt"/>
                </a:rPr>
                <a:t>2</a:t>
              </a:r>
            </a:p>
          </p:txBody>
        </p:sp>
        <p:sp>
          <p:nvSpPr>
            <p:cNvPr id="41" name="Rechteck 40">
              <a:extLst>
                <a:ext uri="{FF2B5EF4-FFF2-40B4-BE49-F238E27FC236}">
                  <a16:creationId xmlns="" xmlns:a16="http://schemas.microsoft.com/office/drawing/2014/main" id="{0C98BFEB-DD47-41FA-A4D0-02F071022641}"/>
                </a:ext>
              </a:extLst>
            </p:cNvPr>
            <p:cNvSpPr/>
            <p:nvPr/>
          </p:nvSpPr>
          <p:spPr>
            <a:xfrm>
              <a:off x="4951809" y="3573662"/>
              <a:ext cx="253274" cy="276999"/>
            </a:xfrm>
            <a:prstGeom prst="rect">
              <a:avLst/>
            </a:prstGeom>
            <a:no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algn="ctr"/>
              <a:r>
                <a:rPr lang="de-DE" dirty="0">
                  <a:solidFill>
                    <a:schemeClr val="tx1"/>
                  </a:solidFill>
                  <a:latin typeface="+mj-lt"/>
                </a:rPr>
                <a:t>w</a:t>
              </a:r>
              <a:r>
                <a:rPr lang="de-DE" baseline="-25000" dirty="0">
                  <a:solidFill>
                    <a:schemeClr val="tx1"/>
                  </a:solidFill>
                  <a:latin typeface="+mj-lt"/>
                </a:rPr>
                <a:t>3</a:t>
              </a:r>
            </a:p>
          </p:txBody>
        </p:sp>
        <p:sp>
          <p:nvSpPr>
            <p:cNvPr id="42" name="Rechteck 41">
              <a:extLst>
                <a:ext uri="{FF2B5EF4-FFF2-40B4-BE49-F238E27FC236}">
                  <a16:creationId xmlns="" xmlns:a16="http://schemas.microsoft.com/office/drawing/2014/main" id="{2386E345-54A2-4B01-8957-09EFE6EBDDF6}"/>
                </a:ext>
              </a:extLst>
            </p:cNvPr>
            <p:cNvSpPr/>
            <p:nvPr/>
          </p:nvSpPr>
          <p:spPr>
            <a:xfrm>
              <a:off x="4948604" y="4380438"/>
              <a:ext cx="259686" cy="276999"/>
            </a:xfrm>
            <a:prstGeom prst="rect">
              <a:avLst/>
            </a:prstGeom>
            <a:no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algn="ctr"/>
              <a:r>
                <a:rPr lang="de-DE" dirty="0">
                  <a:solidFill>
                    <a:schemeClr val="tx1"/>
                  </a:solidFill>
                  <a:latin typeface="+mj-lt"/>
                </a:rPr>
                <a:t>w</a:t>
              </a:r>
              <a:r>
                <a:rPr lang="de-DE" baseline="-25000" dirty="0">
                  <a:solidFill>
                    <a:schemeClr val="tx1"/>
                  </a:solidFill>
                  <a:latin typeface="+mj-lt"/>
                </a:rPr>
                <a:t>n</a:t>
              </a:r>
            </a:p>
          </p:txBody>
        </p:sp>
        <p:sp>
          <p:nvSpPr>
            <p:cNvPr id="48" name="Textfeld 47">
              <a:extLst>
                <a:ext uri="{FF2B5EF4-FFF2-40B4-BE49-F238E27FC236}">
                  <a16:creationId xmlns="" xmlns:a16="http://schemas.microsoft.com/office/drawing/2014/main" id="{D1DE57E8-0A28-4EC9-84EF-9799AD5F4D85}"/>
                </a:ext>
              </a:extLst>
            </p:cNvPr>
            <p:cNvSpPr txBox="1"/>
            <p:nvPr/>
          </p:nvSpPr>
          <p:spPr>
            <a:xfrm>
              <a:off x="4562118" y="1715806"/>
              <a:ext cx="1032655" cy="338554"/>
            </a:xfrm>
            <a:prstGeom prst="rect">
              <a:avLst/>
            </a:prstGeom>
            <a:noFill/>
          </p:spPr>
          <p:txBody>
            <a:bodyPr wrap="none" rtlCol="0">
              <a:spAutoFit/>
            </a:bodyPr>
            <a:lstStyle/>
            <a:p>
              <a:pPr algn="r">
                <a:spcAft>
                  <a:spcPts val="300"/>
                </a:spcAft>
                <a:buClr>
                  <a:schemeClr val="tx2"/>
                </a:buClr>
              </a:pPr>
              <a:r>
                <a:rPr lang="de-DE" sz="1600" dirty="0">
                  <a:solidFill>
                    <a:schemeClr val="accent1"/>
                  </a:solidFill>
                  <a:latin typeface="+mj-lt"/>
                </a:rPr>
                <a:t>Gewichte</a:t>
              </a:r>
            </a:p>
          </p:txBody>
        </p:sp>
      </p:grpSp>
      <p:sp>
        <p:nvSpPr>
          <p:cNvPr id="49" name="Textfeld 48">
            <a:extLst>
              <a:ext uri="{FF2B5EF4-FFF2-40B4-BE49-F238E27FC236}">
                <a16:creationId xmlns="" xmlns:a16="http://schemas.microsoft.com/office/drawing/2014/main" id="{D1DE57E8-0A28-4EC9-84EF-9799AD5F4D85}"/>
              </a:ext>
            </a:extLst>
          </p:cNvPr>
          <p:cNvSpPr txBox="1"/>
          <p:nvPr/>
        </p:nvSpPr>
        <p:spPr>
          <a:xfrm>
            <a:off x="7478230" y="2455764"/>
            <a:ext cx="2116285" cy="338554"/>
          </a:xfrm>
          <a:prstGeom prst="rect">
            <a:avLst/>
          </a:prstGeom>
          <a:noFill/>
        </p:spPr>
        <p:txBody>
          <a:bodyPr wrap="none" rtlCol="0">
            <a:spAutoFit/>
          </a:bodyPr>
          <a:lstStyle/>
          <a:p>
            <a:pPr algn="r">
              <a:spcAft>
                <a:spcPts val="300"/>
              </a:spcAft>
              <a:buClr>
                <a:schemeClr val="tx2"/>
              </a:buClr>
            </a:pPr>
            <a:r>
              <a:rPr lang="de-DE" sz="1600" dirty="0">
                <a:solidFill>
                  <a:schemeClr val="accent1"/>
                </a:solidFill>
                <a:latin typeface="+mj-lt"/>
              </a:rPr>
              <a:t>Aktivierungsfunktion</a:t>
            </a:r>
          </a:p>
        </p:txBody>
      </p:sp>
      <p:cxnSp>
        <p:nvCxnSpPr>
          <p:cNvPr id="51" name="Gerader Verbinder 50">
            <a:extLst>
              <a:ext uri="{FF2B5EF4-FFF2-40B4-BE49-F238E27FC236}">
                <a16:creationId xmlns="" xmlns:a16="http://schemas.microsoft.com/office/drawing/2014/main" id="{07CD2910-9681-4EAC-BBD8-4E9ACA8D1781}"/>
              </a:ext>
            </a:extLst>
          </p:cNvPr>
          <p:cNvCxnSpPr>
            <a:cxnSpLocks/>
            <a:stCxn id="12" idx="6"/>
            <a:endCxn id="54" idx="1"/>
          </p:cNvCxnSpPr>
          <p:nvPr/>
        </p:nvCxnSpPr>
        <p:spPr>
          <a:xfrm>
            <a:off x="8087888" y="3429000"/>
            <a:ext cx="1516645" cy="0"/>
          </a:xfrm>
          <a:prstGeom prst="line">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54" name="Textfeld 53">
            <a:extLst>
              <a:ext uri="{FF2B5EF4-FFF2-40B4-BE49-F238E27FC236}">
                <a16:creationId xmlns="" xmlns:a16="http://schemas.microsoft.com/office/drawing/2014/main" id="{D1DE57E8-0A28-4EC9-84EF-9799AD5F4D85}"/>
              </a:ext>
            </a:extLst>
          </p:cNvPr>
          <p:cNvSpPr txBox="1"/>
          <p:nvPr/>
        </p:nvSpPr>
        <p:spPr>
          <a:xfrm>
            <a:off x="9604533" y="3259723"/>
            <a:ext cx="806631" cy="338554"/>
          </a:xfrm>
          <a:prstGeom prst="rect">
            <a:avLst/>
          </a:prstGeom>
          <a:noFill/>
        </p:spPr>
        <p:txBody>
          <a:bodyPr wrap="none" rtlCol="0">
            <a:spAutoFit/>
          </a:bodyPr>
          <a:lstStyle/>
          <a:p>
            <a:pPr algn="r">
              <a:spcAft>
                <a:spcPts val="300"/>
              </a:spcAft>
              <a:buClr>
                <a:schemeClr val="tx2"/>
              </a:buClr>
            </a:pPr>
            <a:r>
              <a:rPr lang="de-DE" sz="1600" dirty="0">
                <a:solidFill>
                  <a:schemeClr val="accent1"/>
                </a:solidFill>
                <a:latin typeface="+mj-lt"/>
              </a:rPr>
              <a:t>Output</a:t>
            </a:r>
          </a:p>
        </p:txBody>
      </p:sp>
      <p:sp>
        <p:nvSpPr>
          <p:cNvPr id="56" name="Textfeld 55">
            <a:extLst>
              <a:ext uri="{FF2B5EF4-FFF2-40B4-BE49-F238E27FC236}">
                <a16:creationId xmlns="" xmlns:a16="http://schemas.microsoft.com/office/drawing/2014/main" id="{D1DE57E8-0A28-4EC9-84EF-9799AD5F4D85}"/>
              </a:ext>
            </a:extLst>
          </p:cNvPr>
          <p:cNvSpPr txBox="1"/>
          <p:nvPr/>
        </p:nvSpPr>
        <p:spPr>
          <a:xfrm>
            <a:off x="6285275" y="4078833"/>
            <a:ext cx="1192955" cy="584775"/>
          </a:xfrm>
          <a:prstGeom prst="rect">
            <a:avLst/>
          </a:prstGeom>
          <a:noFill/>
        </p:spPr>
        <p:txBody>
          <a:bodyPr wrap="none" rtlCol="0">
            <a:spAutoFit/>
          </a:bodyPr>
          <a:lstStyle/>
          <a:p>
            <a:pPr algn="ctr">
              <a:spcAft>
                <a:spcPts val="300"/>
              </a:spcAft>
              <a:buClr>
                <a:schemeClr val="tx2"/>
              </a:buClr>
            </a:pPr>
            <a:r>
              <a:rPr lang="de-DE" sz="1600" dirty="0">
                <a:solidFill>
                  <a:schemeClr val="accent1"/>
                </a:solidFill>
                <a:latin typeface="+mj-lt"/>
              </a:rPr>
              <a:t>gewichtete</a:t>
            </a:r>
            <a:br>
              <a:rPr lang="de-DE" sz="1600" dirty="0">
                <a:solidFill>
                  <a:schemeClr val="accent1"/>
                </a:solidFill>
                <a:latin typeface="+mj-lt"/>
              </a:rPr>
            </a:br>
            <a:r>
              <a:rPr lang="de-DE" sz="1600" dirty="0">
                <a:solidFill>
                  <a:schemeClr val="accent1"/>
                </a:solidFill>
                <a:latin typeface="+mj-lt"/>
              </a:rPr>
              <a:t>Summe</a:t>
            </a:r>
          </a:p>
        </p:txBody>
      </p:sp>
      <mc:AlternateContent xmlns:mc="http://schemas.openxmlformats.org/markup-compatibility/2006" xmlns:a14="http://schemas.microsoft.com/office/drawing/2010/main">
        <mc:Choice Requires="a14">
          <p:sp>
            <p:nvSpPr>
              <p:cNvPr id="57" name="Textfeld 56"/>
              <p:cNvSpPr txBox="1"/>
              <p:nvPr/>
            </p:nvSpPr>
            <p:spPr>
              <a:xfrm>
                <a:off x="6653992" y="5067402"/>
                <a:ext cx="4914615" cy="1416350"/>
              </a:xfrm>
              <a:prstGeom prst="rect">
                <a:avLst/>
              </a:prstGeom>
              <a:noFill/>
            </p:spPr>
            <p:txBody>
              <a:bodyPr wrap="none" lIns="0" tIns="0" rIns="0" bIns="0" rtlCol="0">
                <a:spAutoFit/>
              </a:bodyPr>
              <a:lstStyle/>
              <a:p>
                <a:pPr>
                  <a:spcAft>
                    <a:spcPts val="300"/>
                  </a:spcAft>
                  <a:buClr>
                    <a:schemeClr val="tx2"/>
                  </a:buClr>
                </a:pPr>
                <a14:m>
                  <m:oMathPara xmlns:m="http://schemas.openxmlformats.org/officeDocument/2006/math">
                    <m:oMathParaPr>
                      <m:jc m:val="centerGroup"/>
                    </m:oMathParaPr>
                    <m:oMath xmlns:m="http://schemas.openxmlformats.org/officeDocument/2006/math">
                      <m:r>
                        <a:rPr lang="de-DE" sz="2400" b="0" i="1" smtClean="0">
                          <a:latin typeface="Cambria Math" panose="02040503050406030204" pitchFamily="18" charset="0"/>
                        </a:rPr>
                        <m:t>𝑂𝑢𝑡𝑝𝑢𝑡</m:t>
                      </m:r>
                      <m:r>
                        <a:rPr lang="de-DE" sz="2400" b="0" i="1" smtClean="0">
                          <a:latin typeface="Cambria Math" panose="02040503050406030204" pitchFamily="18" charset="0"/>
                        </a:rPr>
                        <m:t>=</m:t>
                      </m:r>
                      <m:r>
                        <a:rPr lang="de-DE" sz="2400" b="0" i="1" smtClean="0">
                          <a:latin typeface="Cambria Math" panose="02040503050406030204" pitchFamily="18" charset="0"/>
                          <a:ea typeface="Cambria Math" panose="02040503050406030204" pitchFamily="18" charset="0"/>
                        </a:rPr>
                        <m:t>𝜎</m:t>
                      </m:r>
                      <m:d>
                        <m:dPr>
                          <m:ctrlPr>
                            <a:rPr lang="de-DE" sz="2400" b="0" i="1" smtClean="0">
                              <a:latin typeface="Cambria Math" panose="02040503050406030204" pitchFamily="18" charset="0"/>
                              <a:ea typeface="Cambria Math" panose="02040503050406030204" pitchFamily="18" charset="0"/>
                            </a:rPr>
                          </m:ctrlPr>
                        </m:dPr>
                        <m:e>
                          <m:nary>
                            <m:naryPr>
                              <m:chr m:val="∑"/>
                              <m:ctrlPr>
                                <a:rPr lang="de-DE" sz="2400" b="0" i="1" smtClean="0">
                                  <a:latin typeface="Cambria Math" panose="02040503050406030204" pitchFamily="18" charset="0"/>
                                  <a:ea typeface="Cambria Math" panose="02040503050406030204" pitchFamily="18" charset="0"/>
                                </a:rPr>
                              </m:ctrlPr>
                            </m:naryPr>
                            <m:sub>
                              <m:r>
                                <a:rPr lang="de-DE" sz="2400" b="0" i="1" smtClean="0">
                                  <a:latin typeface="Cambria Math" panose="02040503050406030204" pitchFamily="18" charset="0"/>
                                  <a:ea typeface="Cambria Math" panose="02040503050406030204" pitchFamily="18" charset="0"/>
                                </a:rPr>
                                <m:t>0</m:t>
                              </m:r>
                            </m:sub>
                            <m:sup>
                              <m:r>
                                <a:rPr lang="de-DE" sz="2400" b="0" i="1" smtClean="0">
                                  <a:latin typeface="Cambria Math" panose="02040503050406030204" pitchFamily="18" charset="0"/>
                                  <a:ea typeface="Cambria Math" panose="02040503050406030204" pitchFamily="18" charset="0"/>
                                </a:rPr>
                                <m:t>𝑛</m:t>
                              </m:r>
                            </m:sup>
                            <m:e>
                              <m:sSub>
                                <m:sSubPr>
                                  <m:ctrlPr>
                                    <a:rPr lang="de-DE" sz="2400" b="0" i="1" smtClean="0">
                                      <a:latin typeface="Cambria Math" panose="02040503050406030204" pitchFamily="18" charset="0"/>
                                      <a:ea typeface="Cambria Math" panose="02040503050406030204" pitchFamily="18" charset="0"/>
                                    </a:rPr>
                                  </m:ctrlPr>
                                </m:sSubPr>
                                <m:e>
                                  <m:r>
                                    <a:rPr lang="de-DE" sz="2400" b="0" i="1" smtClean="0">
                                      <a:latin typeface="Cambria Math" panose="02040503050406030204" pitchFamily="18" charset="0"/>
                                      <a:ea typeface="Cambria Math" panose="02040503050406030204" pitchFamily="18" charset="0"/>
                                    </a:rPr>
                                    <m:t>𝑤</m:t>
                                  </m:r>
                                </m:e>
                                <m:sub>
                                  <m:r>
                                    <a:rPr lang="de-DE" sz="2400" b="0" i="1" smtClean="0">
                                      <a:latin typeface="Cambria Math" panose="02040503050406030204" pitchFamily="18" charset="0"/>
                                      <a:ea typeface="Cambria Math" panose="02040503050406030204" pitchFamily="18" charset="0"/>
                                    </a:rPr>
                                    <m:t>𝑖</m:t>
                                  </m:r>
                                </m:sub>
                              </m:sSub>
                              <m:sSub>
                                <m:sSubPr>
                                  <m:ctrlPr>
                                    <a:rPr lang="de-DE" sz="2400" b="0" i="1" smtClean="0">
                                      <a:latin typeface="Cambria Math" panose="02040503050406030204" pitchFamily="18" charset="0"/>
                                      <a:ea typeface="Cambria Math" panose="02040503050406030204" pitchFamily="18" charset="0"/>
                                    </a:rPr>
                                  </m:ctrlPr>
                                </m:sSubPr>
                                <m:e>
                                  <m:r>
                                    <a:rPr lang="de-DE" sz="2400" b="0" i="1" smtClean="0">
                                      <a:latin typeface="Cambria Math" panose="02040503050406030204" pitchFamily="18" charset="0"/>
                                      <a:ea typeface="Cambria Math" panose="02040503050406030204" pitchFamily="18" charset="0"/>
                                    </a:rPr>
                                    <m:t>𝑥</m:t>
                                  </m:r>
                                </m:e>
                                <m:sub>
                                  <m:r>
                                    <a:rPr lang="de-DE" sz="2400" b="0" i="1" smtClean="0">
                                      <a:latin typeface="Cambria Math" panose="02040503050406030204" pitchFamily="18" charset="0"/>
                                      <a:ea typeface="Cambria Math" panose="02040503050406030204" pitchFamily="18" charset="0"/>
                                    </a:rPr>
                                    <m:t>𝑖</m:t>
                                  </m:r>
                                </m:sub>
                              </m:sSub>
                            </m:e>
                          </m:nary>
                        </m:e>
                      </m:d>
                      <m:r>
                        <a:rPr lang="de-DE" sz="2400" i="1">
                          <a:latin typeface="Cambria Math" panose="02040503050406030204" pitchFamily="18" charset="0"/>
                        </a:rPr>
                        <m:t>=</m:t>
                      </m:r>
                      <m:r>
                        <a:rPr lang="de-DE" sz="2400" i="1">
                          <a:latin typeface="Cambria Math" panose="02040503050406030204" pitchFamily="18" charset="0"/>
                          <a:ea typeface="Cambria Math" panose="02040503050406030204" pitchFamily="18" charset="0"/>
                        </a:rPr>
                        <m:t>𝜎</m:t>
                      </m:r>
                      <m:d>
                        <m:dPr>
                          <m:ctrlPr>
                            <a:rPr lang="de-DE" sz="2400" i="1">
                              <a:latin typeface="Cambria Math" panose="02040503050406030204" pitchFamily="18" charset="0"/>
                              <a:ea typeface="Cambria Math" panose="02040503050406030204" pitchFamily="18" charset="0"/>
                            </a:rPr>
                          </m:ctrlPr>
                        </m:dPr>
                        <m:e>
                          <m:sSup>
                            <m:sSupPr>
                              <m:ctrlPr>
                                <a:rPr lang="de-DE" sz="2400" i="1">
                                  <a:latin typeface="Cambria Math" panose="02040503050406030204" pitchFamily="18" charset="0"/>
                                  <a:ea typeface="Cambria Math" panose="02040503050406030204" pitchFamily="18" charset="0"/>
                                </a:rPr>
                              </m:ctrlPr>
                            </m:sSupPr>
                            <m:e>
                              <m:r>
                                <a:rPr lang="de-DE" sz="2400" i="1" smtClean="0">
                                  <a:latin typeface="Cambria Math" panose="02040503050406030204" pitchFamily="18" charset="0"/>
                                  <a:ea typeface="Cambria Math" panose="02040503050406030204" pitchFamily="18" charset="0"/>
                                </a:rPr>
                                <m:t>𝑊</m:t>
                              </m:r>
                            </m:e>
                            <m:sup>
                              <m:r>
                                <a:rPr lang="de-DE" sz="2400" i="1">
                                  <a:latin typeface="Cambria Math" panose="02040503050406030204" pitchFamily="18" charset="0"/>
                                  <a:ea typeface="Cambria Math" panose="02040503050406030204" pitchFamily="18" charset="0"/>
                                </a:rPr>
                                <m:t>𝑇</m:t>
                              </m:r>
                            </m:sup>
                          </m:sSup>
                          <m:r>
                            <a:rPr lang="de-DE" sz="2400" i="1">
                              <a:latin typeface="Cambria Math" panose="02040503050406030204" pitchFamily="18" charset="0"/>
                              <a:ea typeface="Cambria Math" panose="02040503050406030204" pitchFamily="18" charset="0"/>
                            </a:rPr>
                            <m:t>∙</m:t>
                          </m:r>
                          <m:r>
                            <a:rPr lang="de-DE" sz="2400" i="1">
                              <a:latin typeface="Cambria Math" panose="02040503050406030204" pitchFamily="18" charset="0"/>
                              <a:ea typeface="Cambria Math" panose="02040503050406030204" pitchFamily="18" charset="0"/>
                            </a:rPr>
                            <m:t>𝑋</m:t>
                          </m:r>
                        </m:e>
                      </m:d>
                    </m:oMath>
                  </m:oMathPara>
                </a14:m>
                <a:endParaRPr lang="de-DE" sz="2400" dirty="0"/>
              </a:p>
              <a:p>
                <a:pPr>
                  <a:spcAft>
                    <a:spcPts val="300"/>
                  </a:spcAft>
                  <a:buClr>
                    <a:schemeClr val="tx2"/>
                  </a:buClr>
                </a:pPr>
                <a:endParaRPr lang="de-DE" sz="2400" dirty="0"/>
              </a:p>
            </p:txBody>
          </p:sp>
        </mc:Choice>
        <mc:Fallback xmlns="">
          <p:sp>
            <p:nvSpPr>
              <p:cNvPr id="57" name="Textfeld 56"/>
              <p:cNvSpPr txBox="1">
                <a:spLocks noRot="1" noChangeAspect="1" noMove="1" noResize="1" noEditPoints="1" noAdjustHandles="1" noChangeArrowheads="1" noChangeShapeType="1" noTextEdit="1"/>
              </p:cNvSpPr>
              <p:nvPr/>
            </p:nvSpPr>
            <p:spPr>
              <a:xfrm>
                <a:off x="6653992" y="5067402"/>
                <a:ext cx="4914615" cy="1416350"/>
              </a:xfrm>
              <a:prstGeom prst="rect">
                <a:avLst/>
              </a:prstGeom>
              <a:blipFill rotWithShape="0">
                <a:blip r:embed="rId8"/>
                <a:stretch>
                  <a:fillRect/>
                </a:stretch>
              </a:blipFill>
            </p:spPr>
            <p:txBody>
              <a:bodyPr/>
              <a:lstStyle/>
              <a:p>
                <a:r>
                  <a:rPr lang="de-DE">
                    <a:noFill/>
                  </a:rPr>
                  <a:t> </a:t>
                </a:r>
              </a:p>
            </p:txBody>
          </p:sp>
        </mc:Fallback>
      </mc:AlternateContent>
      <p:pic>
        <p:nvPicPr>
          <p:cNvPr id="36" name="Grafik 35">
            <a:extLst>
              <a:ext uri="{FF2B5EF4-FFF2-40B4-BE49-F238E27FC236}">
                <a16:creationId xmlns="" xmlns:a16="http://schemas.microsoft.com/office/drawing/2014/main" id="{0BBD0464-39E6-4D5F-9AFA-168BFE54A9AF}"/>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9296239" y="562230"/>
            <a:ext cx="2353108" cy="1838366"/>
          </a:xfrm>
          <a:prstGeom prst="rect">
            <a:avLst/>
          </a:prstGeom>
        </p:spPr>
      </p:pic>
    </p:spTree>
    <p:extLst>
      <p:ext uri="{BB962C8B-B14F-4D97-AF65-F5344CB8AC3E}">
        <p14:creationId xmlns:p14="http://schemas.microsoft.com/office/powerpoint/2010/main" val="364664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22" grpId="0" animBg="1"/>
      <p:bldP spid="43" grpId="0"/>
      <p:bldP spid="47" grpId="0"/>
      <p:bldP spid="49" grpId="0"/>
      <p:bldP spid="54" grpId="0"/>
      <p:bldP spid="56" grpId="0"/>
      <p:bldP spid="5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kt 7" hidden="1"/>
          <p:cNvGraphicFramePr>
            <a:graphicFrameLocks noChangeAspect="1"/>
          </p:cNvGraphicFramePr>
          <p:nvPr>
            <p:custDataLst>
              <p:tags r:id="rId2"/>
            </p:custDataLs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74760" name="think-cell Folie" r:id="rId6" imgW="473" imgH="468" progId="TCLayout.ActiveDocument.1">
                  <p:embed/>
                </p:oleObj>
              </mc:Choice>
              <mc:Fallback>
                <p:oleObj name="think-cell Folie" r:id="rId6" imgW="473" imgH="468" progId="TCLayout.ActiveDocument.1">
                  <p:embed/>
                  <p:pic>
                    <p:nvPicPr>
                      <p:cNvPr id="0" name=""/>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7" name="Rechteck 6" hidden="1"/>
          <p:cNvSpPr/>
          <p:nvPr>
            <p:custDataLst>
              <p:tags r:id="rId3"/>
            </p:custDataLst>
          </p:nvPr>
        </p:nvSpPr>
        <p:spPr>
          <a:xfrm>
            <a:off x="0" y="0"/>
            <a:ext cx="158750" cy="158750"/>
          </a:xfrm>
          <a:prstGeom prst="rect">
            <a:avLst/>
          </a:prstGeom>
          <a:no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endParaRPr lang="de-DE" sz="2000" dirty="0">
              <a:solidFill>
                <a:schemeClr val="tx1"/>
              </a:solidFill>
              <a:latin typeface="DIN OT Light" panose="020B0504020201010104" pitchFamily="34" charset="0"/>
              <a:ea typeface="+mj-ea"/>
              <a:cs typeface="+mj-cs"/>
              <a:sym typeface="DIN OT Light" panose="020B0504020201010104" pitchFamily="34" charset="0"/>
            </a:endParaRPr>
          </a:p>
        </p:txBody>
      </p:sp>
      <p:sp>
        <p:nvSpPr>
          <p:cNvPr id="4" name="Foliennummernplatzhalter 3"/>
          <p:cNvSpPr>
            <a:spLocks noGrp="1"/>
          </p:cNvSpPr>
          <p:nvPr>
            <p:ph type="sldNum" sz="quarter" idx="12"/>
          </p:nvPr>
        </p:nvSpPr>
        <p:spPr/>
        <p:txBody>
          <a:bodyPr/>
          <a:lstStyle/>
          <a:p>
            <a:fld id="{45B24253-E62C-4215-B393-B45F13A987CD}" type="slidenum">
              <a:rPr lang="de-DE" smtClean="0"/>
              <a:pPr/>
              <a:t>14</a:t>
            </a:fld>
            <a:endParaRPr lang="de-DE" dirty="0"/>
          </a:p>
        </p:txBody>
      </p:sp>
      <p:sp>
        <p:nvSpPr>
          <p:cNvPr id="5" name="Titel 4"/>
          <p:cNvSpPr>
            <a:spLocks noGrp="1"/>
          </p:cNvSpPr>
          <p:nvPr>
            <p:ph type="title"/>
          </p:nvPr>
        </p:nvSpPr>
        <p:spPr/>
        <p:txBody>
          <a:bodyPr/>
          <a:lstStyle/>
          <a:p>
            <a:r>
              <a:rPr lang="de-DE" dirty="0"/>
              <a:t>Grundlagen neuronale Netze</a:t>
            </a:r>
          </a:p>
        </p:txBody>
      </p:sp>
      <p:sp>
        <p:nvSpPr>
          <p:cNvPr id="6" name="Textplatzhalter 5"/>
          <p:cNvSpPr>
            <a:spLocks noGrp="1"/>
          </p:cNvSpPr>
          <p:nvPr>
            <p:ph type="body" sz="quarter" idx="13"/>
          </p:nvPr>
        </p:nvSpPr>
        <p:spPr/>
        <p:txBody>
          <a:bodyPr/>
          <a:lstStyle/>
          <a:p>
            <a:r>
              <a:rPr lang="de-DE" dirty="0"/>
              <a:t>Aktivierungsfunktion </a:t>
            </a:r>
            <a:r>
              <a:rPr lang="el-GR" dirty="0"/>
              <a:t>σ</a:t>
            </a:r>
            <a:endParaRPr lang="de-DE" dirty="0"/>
          </a:p>
        </p:txBody>
      </p:sp>
      <p:sp>
        <p:nvSpPr>
          <p:cNvPr id="9" name="Textfeld 8">
            <a:extLst>
              <a:ext uri="{FF2B5EF4-FFF2-40B4-BE49-F238E27FC236}">
                <a16:creationId xmlns="" xmlns:a16="http://schemas.microsoft.com/office/drawing/2014/main" id="{8BA215B4-8758-4558-8E87-5A145FDFFF8D}"/>
              </a:ext>
            </a:extLst>
          </p:cNvPr>
          <p:cNvSpPr txBox="1"/>
          <p:nvPr/>
        </p:nvSpPr>
        <p:spPr>
          <a:xfrm>
            <a:off x="914400" y="1473200"/>
            <a:ext cx="9714519" cy="338554"/>
          </a:xfrm>
          <a:prstGeom prst="rect">
            <a:avLst/>
          </a:prstGeom>
          <a:noFill/>
        </p:spPr>
        <p:txBody>
          <a:bodyPr wrap="none" rtlCol="0">
            <a:spAutoFit/>
          </a:bodyPr>
          <a:lstStyle/>
          <a:p>
            <a:pPr marL="285750" indent="-285750">
              <a:spcAft>
                <a:spcPts val="300"/>
              </a:spcAft>
              <a:buClr>
                <a:schemeClr val="tx2"/>
              </a:buClr>
              <a:buFont typeface="Wingdings" panose="05000000000000000000" pitchFamily="2" charset="2"/>
              <a:buChar char="§"/>
            </a:pPr>
            <a:r>
              <a:rPr lang="de-DE" sz="1600" dirty="0"/>
              <a:t>Ermöglicht das Lernen nicht-linearer Funktionen -&gt; Essenziell für viele Anwendungsfälle in der Praxis</a:t>
            </a:r>
          </a:p>
        </p:txBody>
      </p:sp>
      <p:sp>
        <p:nvSpPr>
          <p:cNvPr id="44" name="Textfeld 43">
            <a:extLst>
              <a:ext uri="{FF2B5EF4-FFF2-40B4-BE49-F238E27FC236}">
                <a16:creationId xmlns="" xmlns:a16="http://schemas.microsoft.com/office/drawing/2014/main" id="{756C2A8D-76E9-459B-9FE8-0700CCCFC196}"/>
              </a:ext>
            </a:extLst>
          </p:cNvPr>
          <p:cNvSpPr txBox="1"/>
          <p:nvPr/>
        </p:nvSpPr>
        <p:spPr>
          <a:xfrm>
            <a:off x="1106199" y="6151146"/>
            <a:ext cx="6098144" cy="338554"/>
          </a:xfrm>
          <a:prstGeom prst="rect">
            <a:avLst/>
          </a:prstGeom>
          <a:noFill/>
        </p:spPr>
        <p:txBody>
          <a:bodyPr wrap="none" rtlCol="0">
            <a:spAutoFit/>
          </a:bodyPr>
          <a:lstStyle/>
          <a:p>
            <a:pPr marL="285750" indent="-285750">
              <a:spcAft>
                <a:spcPts val="300"/>
              </a:spcAft>
              <a:buClr>
                <a:schemeClr val="tx2"/>
              </a:buClr>
              <a:buFont typeface="Wingdings" panose="05000000000000000000" pitchFamily="2" charset="2"/>
              <a:buChar char="§"/>
            </a:pPr>
            <a:r>
              <a:rPr lang="de-DE" sz="1600" dirty="0"/>
              <a:t>Zusätzlich spezielle Funktionen für Output-Layer, z.B. Softmax</a:t>
            </a:r>
          </a:p>
        </p:txBody>
      </p:sp>
      <p:pic>
        <p:nvPicPr>
          <p:cNvPr id="25" name="Grafik 24">
            <a:extLst>
              <a:ext uri="{FF2B5EF4-FFF2-40B4-BE49-F238E27FC236}">
                <a16:creationId xmlns="" xmlns:a16="http://schemas.microsoft.com/office/drawing/2014/main" id="{CFEAE09A-B5DC-4810-83FB-1251B34908AD}"/>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3044843" y="1886837"/>
            <a:ext cx="5453631" cy="4260650"/>
          </a:xfrm>
          <a:prstGeom prst="rect">
            <a:avLst/>
          </a:prstGeom>
        </p:spPr>
      </p:pic>
    </p:spTree>
    <p:extLst>
      <p:ext uri="{BB962C8B-B14F-4D97-AF65-F5344CB8AC3E}">
        <p14:creationId xmlns:p14="http://schemas.microsoft.com/office/powerpoint/2010/main" val="10242187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kt 6" hidden="1"/>
          <p:cNvGraphicFramePr>
            <a:graphicFrameLocks noChangeAspect="1"/>
          </p:cNvGraphicFramePr>
          <p:nvPr>
            <p:custDataLst>
              <p:tags r:id="rId2"/>
            </p:custDataLs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75784" name="think-cell Folie" r:id="rId6" imgW="473" imgH="468" progId="TCLayout.ActiveDocument.1">
                  <p:embed/>
                </p:oleObj>
              </mc:Choice>
              <mc:Fallback>
                <p:oleObj name="think-cell Folie" r:id="rId6" imgW="473" imgH="468" progId="TCLayout.ActiveDocument.1">
                  <p:embed/>
                  <p:pic>
                    <p:nvPicPr>
                      <p:cNvPr id="0" name=""/>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6" name="Rechteck 5" hidden="1"/>
          <p:cNvSpPr/>
          <p:nvPr>
            <p:custDataLst>
              <p:tags r:id="rId3"/>
            </p:custDataLst>
          </p:nvPr>
        </p:nvSpPr>
        <p:spPr>
          <a:xfrm>
            <a:off x="0" y="0"/>
            <a:ext cx="158750" cy="158750"/>
          </a:xfrm>
          <a:prstGeom prst="rect">
            <a:avLst/>
          </a:prstGeom>
          <a:no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endParaRPr lang="de-DE" sz="2000" dirty="0">
              <a:solidFill>
                <a:schemeClr val="tx1"/>
              </a:solidFill>
              <a:latin typeface="DIN OT Light" panose="020B0504020201010104" pitchFamily="34" charset="0"/>
              <a:ea typeface="+mj-ea"/>
              <a:cs typeface="+mj-cs"/>
              <a:sym typeface="DIN OT Light" panose="020B0504020201010104" pitchFamily="34" charset="0"/>
            </a:endParaRPr>
          </a:p>
        </p:txBody>
      </p:sp>
      <p:sp>
        <p:nvSpPr>
          <p:cNvPr id="30" name="Inhaltsplatzhalter 29"/>
          <p:cNvSpPr>
            <a:spLocks noGrp="1"/>
          </p:cNvSpPr>
          <p:nvPr>
            <p:ph sz="half" idx="1"/>
          </p:nvPr>
        </p:nvSpPr>
        <p:spPr>
          <a:xfrm>
            <a:off x="630000" y="1486800"/>
            <a:ext cx="10231040" cy="4029763"/>
          </a:xfrm>
        </p:spPr>
        <p:txBody>
          <a:bodyPr/>
          <a:lstStyle/>
          <a:p>
            <a:r>
              <a:rPr lang="de-DE" sz="2400" dirty="0"/>
              <a:t>Designentscheidungen -&gt; hängen von Aufgabe und Daten ab</a:t>
            </a:r>
          </a:p>
          <a:p>
            <a:pPr lvl="2"/>
            <a:endParaRPr lang="de-DE" sz="2000" dirty="0"/>
          </a:p>
          <a:p>
            <a:pPr lvl="2"/>
            <a:r>
              <a:rPr lang="de-DE" sz="2000" dirty="0"/>
              <a:t>Typ/Architektur des Netzes</a:t>
            </a:r>
          </a:p>
          <a:p>
            <a:pPr lvl="2"/>
            <a:r>
              <a:rPr lang="de-DE" sz="2000" dirty="0"/>
              <a:t>Input und Output des Netzes</a:t>
            </a:r>
          </a:p>
          <a:p>
            <a:pPr lvl="2"/>
            <a:r>
              <a:rPr lang="de-DE" sz="2000" dirty="0"/>
              <a:t>Anzahl der Layer</a:t>
            </a:r>
          </a:p>
          <a:p>
            <a:pPr lvl="2"/>
            <a:r>
              <a:rPr lang="de-DE" sz="2000" dirty="0"/>
              <a:t>Anzahl der Neuronen je Layer</a:t>
            </a:r>
          </a:p>
          <a:p>
            <a:pPr lvl="2"/>
            <a:r>
              <a:rPr lang="de-DE" sz="2000" dirty="0"/>
              <a:t>Verbindungen der Neuronen untereinander</a:t>
            </a:r>
          </a:p>
          <a:p>
            <a:pPr lvl="2"/>
            <a:r>
              <a:rPr lang="de-DE" sz="2000" dirty="0"/>
              <a:t>Aktivierungsfunktion für die Neuronen</a:t>
            </a:r>
          </a:p>
          <a:p>
            <a:pPr lvl="2"/>
            <a:endParaRPr lang="de-DE" sz="2000" dirty="0"/>
          </a:p>
          <a:p>
            <a:pPr lvl="2"/>
            <a:endParaRPr lang="de-DE" sz="2000" dirty="0"/>
          </a:p>
          <a:p>
            <a:pPr indent="-230400"/>
            <a:r>
              <a:rPr lang="de-DE" sz="2400" dirty="0"/>
              <a:t>In der Praxis: Oft Rückgriff auf erprobte (in der Bilderkennung meistens vortrainierte) Architekturen, z.B. Convolutional Neural Networks (CNNs)</a:t>
            </a:r>
          </a:p>
        </p:txBody>
      </p:sp>
      <p:sp>
        <p:nvSpPr>
          <p:cNvPr id="3" name="Foliennummernplatzhalter 2"/>
          <p:cNvSpPr>
            <a:spLocks noGrp="1"/>
          </p:cNvSpPr>
          <p:nvPr>
            <p:ph type="sldNum" sz="quarter" idx="12"/>
          </p:nvPr>
        </p:nvSpPr>
        <p:spPr/>
        <p:txBody>
          <a:bodyPr/>
          <a:lstStyle/>
          <a:p>
            <a:fld id="{45B24253-E62C-4215-B393-B45F13A987CD}" type="slidenum">
              <a:rPr lang="de-DE" smtClean="0"/>
              <a:pPr/>
              <a:t>15</a:t>
            </a:fld>
            <a:endParaRPr lang="de-DE" dirty="0"/>
          </a:p>
        </p:txBody>
      </p:sp>
      <p:sp>
        <p:nvSpPr>
          <p:cNvPr id="38" name="Titel 1"/>
          <p:cNvSpPr>
            <a:spLocks noGrp="1"/>
          </p:cNvSpPr>
          <p:nvPr>
            <p:ph type="title"/>
          </p:nvPr>
        </p:nvSpPr>
        <p:spPr/>
        <p:txBody>
          <a:bodyPr/>
          <a:lstStyle/>
          <a:p>
            <a:r>
              <a:rPr lang="de-DE" dirty="0"/>
              <a:t>Grundlagen neuronale Netze</a:t>
            </a:r>
          </a:p>
        </p:txBody>
      </p:sp>
      <p:sp>
        <p:nvSpPr>
          <p:cNvPr id="39" name="Textplatzhalter 8"/>
          <p:cNvSpPr>
            <a:spLocks noGrp="1"/>
          </p:cNvSpPr>
          <p:nvPr>
            <p:ph type="body" sz="quarter" idx="13"/>
          </p:nvPr>
        </p:nvSpPr>
        <p:spPr/>
        <p:txBody>
          <a:bodyPr/>
          <a:lstStyle/>
          <a:p>
            <a:r>
              <a:rPr lang="de-DE" dirty="0"/>
              <a:t>Design und Training eines neuronalen Netzwerks</a:t>
            </a:r>
          </a:p>
        </p:txBody>
      </p:sp>
    </p:spTree>
    <p:extLst>
      <p:ext uri="{BB962C8B-B14F-4D97-AF65-F5344CB8AC3E}">
        <p14:creationId xmlns:p14="http://schemas.microsoft.com/office/powerpoint/2010/main" val="2611643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0">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0">
                                            <p:txEl>
                                              <p:pRg st="3" end="3"/>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0">
                                            <p:txEl>
                                              <p:pRg st="4" end="4"/>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0">
                                            <p:txEl>
                                              <p:pRg st="5" end="5"/>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0">
                                            <p:txEl>
                                              <p:pRg st="6" end="6"/>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0">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0">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kt 6" hidden="1"/>
          <p:cNvGraphicFramePr>
            <a:graphicFrameLocks noChangeAspect="1"/>
          </p:cNvGraphicFramePr>
          <p:nvPr>
            <p:custDataLst>
              <p:tags r:id="rId2"/>
            </p:custDataLs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76808" name="think-cell Folie" r:id="rId6" imgW="473" imgH="468" progId="TCLayout.ActiveDocument.1">
                  <p:embed/>
                </p:oleObj>
              </mc:Choice>
              <mc:Fallback>
                <p:oleObj name="think-cell Folie" r:id="rId6" imgW="473" imgH="468" progId="TCLayout.ActiveDocument.1">
                  <p:embed/>
                  <p:pic>
                    <p:nvPicPr>
                      <p:cNvPr id="0" name=""/>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6" name="Rechteck 5" hidden="1"/>
          <p:cNvSpPr/>
          <p:nvPr>
            <p:custDataLst>
              <p:tags r:id="rId3"/>
            </p:custDataLst>
          </p:nvPr>
        </p:nvSpPr>
        <p:spPr>
          <a:xfrm>
            <a:off x="0" y="0"/>
            <a:ext cx="158750" cy="158750"/>
          </a:xfrm>
          <a:prstGeom prst="rect">
            <a:avLst/>
          </a:prstGeom>
          <a:no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endParaRPr lang="de-DE" sz="2000" dirty="0">
              <a:solidFill>
                <a:schemeClr val="tx1"/>
              </a:solidFill>
              <a:latin typeface="DIN OT Light" panose="020B0504020201010104" pitchFamily="34" charset="0"/>
              <a:ea typeface="+mj-ea"/>
              <a:cs typeface="+mj-cs"/>
              <a:sym typeface="DIN OT Light" panose="020B0504020201010104" pitchFamily="34" charset="0"/>
            </a:endParaRPr>
          </a:p>
        </p:txBody>
      </p:sp>
      <p:sp>
        <p:nvSpPr>
          <p:cNvPr id="31" name="Inhaltsplatzhalter 30"/>
          <p:cNvSpPr>
            <a:spLocks noGrp="1"/>
          </p:cNvSpPr>
          <p:nvPr>
            <p:ph sz="half" idx="2"/>
          </p:nvPr>
        </p:nvSpPr>
        <p:spPr>
          <a:xfrm>
            <a:off x="732000" y="1586608"/>
            <a:ext cx="5364000" cy="4029763"/>
          </a:xfrm>
        </p:spPr>
        <p:txBody>
          <a:bodyPr/>
          <a:lstStyle/>
          <a:p>
            <a:r>
              <a:rPr lang="de-DE" dirty="0"/>
              <a:t>Überwachtes Lernen eines neuronalen Netzes</a:t>
            </a:r>
          </a:p>
          <a:p>
            <a:endParaRPr lang="de-DE" dirty="0"/>
          </a:p>
          <a:p>
            <a:pPr lvl="2"/>
            <a:r>
              <a:rPr lang="de-DE" dirty="0"/>
              <a:t>Beispiele mit Input-Daten und gewünschtem Output sammeln oder erstellen</a:t>
            </a:r>
          </a:p>
          <a:p>
            <a:pPr lvl="2"/>
            <a:endParaRPr lang="de-DE" dirty="0"/>
          </a:p>
          <a:p>
            <a:pPr lvl="2"/>
            <a:r>
              <a:rPr lang="de-DE" dirty="0"/>
              <a:t>Beispiele in Trainings- und Validierungsdaten aufteilen</a:t>
            </a:r>
          </a:p>
          <a:p>
            <a:pPr lvl="2"/>
            <a:endParaRPr lang="de-DE" dirty="0"/>
          </a:p>
          <a:p>
            <a:pPr lvl="2"/>
            <a:r>
              <a:rPr lang="de-DE" dirty="0"/>
              <a:t>Funktion zur Bestimmung der Abweichung des Netzes festlegen (Verlustfunktion/ Loss Function), die den gewünschten Output und tatsächlichen Output je Beispiel vergleicht.</a:t>
            </a:r>
          </a:p>
          <a:p>
            <a:pPr lvl="2"/>
            <a:endParaRPr lang="de-DE" dirty="0"/>
          </a:p>
          <a:p>
            <a:pPr lvl="2"/>
            <a:r>
              <a:rPr lang="de-DE" dirty="0"/>
              <a:t>Diverse weitere Hyperparameter (Learning Rate, Batch Size…)</a:t>
            </a:r>
          </a:p>
        </p:txBody>
      </p:sp>
      <p:sp>
        <p:nvSpPr>
          <p:cNvPr id="3" name="Foliennummernplatzhalter 2"/>
          <p:cNvSpPr>
            <a:spLocks noGrp="1"/>
          </p:cNvSpPr>
          <p:nvPr>
            <p:ph type="sldNum" sz="quarter" idx="12"/>
          </p:nvPr>
        </p:nvSpPr>
        <p:spPr/>
        <p:txBody>
          <a:bodyPr/>
          <a:lstStyle/>
          <a:p>
            <a:fld id="{45B24253-E62C-4215-B393-B45F13A987CD}" type="slidenum">
              <a:rPr lang="de-DE" smtClean="0"/>
              <a:pPr/>
              <a:t>16</a:t>
            </a:fld>
            <a:endParaRPr lang="de-DE" dirty="0"/>
          </a:p>
        </p:txBody>
      </p:sp>
      <p:sp>
        <p:nvSpPr>
          <p:cNvPr id="38" name="Titel 1"/>
          <p:cNvSpPr>
            <a:spLocks noGrp="1"/>
          </p:cNvSpPr>
          <p:nvPr>
            <p:ph type="title"/>
          </p:nvPr>
        </p:nvSpPr>
        <p:spPr/>
        <p:txBody>
          <a:bodyPr/>
          <a:lstStyle/>
          <a:p>
            <a:r>
              <a:rPr lang="de-DE" dirty="0"/>
              <a:t>Grundlagen neuronale Netze</a:t>
            </a:r>
          </a:p>
        </p:txBody>
      </p:sp>
      <p:sp>
        <p:nvSpPr>
          <p:cNvPr id="39" name="Textplatzhalter 8"/>
          <p:cNvSpPr>
            <a:spLocks noGrp="1"/>
          </p:cNvSpPr>
          <p:nvPr>
            <p:ph type="body" sz="quarter" idx="13"/>
          </p:nvPr>
        </p:nvSpPr>
        <p:spPr/>
        <p:txBody>
          <a:bodyPr/>
          <a:lstStyle/>
          <a:p>
            <a:r>
              <a:rPr lang="de-DE" dirty="0"/>
              <a:t>Design und Training eines neuronalen Netzwerks</a:t>
            </a:r>
          </a:p>
        </p:txBody>
      </p:sp>
      <p:pic>
        <p:nvPicPr>
          <p:cNvPr id="9" name="Grafik 8">
            <a:extLst>
              <a:ext uri="{FF2B5EF4-FFF2-40B4-BE49-F238E27FC236}">
                <a16:creationId xmlns="" xmlns:a16="http://schemas.microsoft.com/office/drawing/2014/main" id="{67CB3EBA-E8EE-45E8-B13D-A0BE0FFFD780}"/>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6096000" y="1652417"/>
            <a:ext cx="5822530" cy="3618975"/>
          </a:xfrm>
          <a:prstGeom prst="rect">
            <a:avLst/>
          </a:prstGeom>
        </p:spPr>
      </p:pic>
    </p:spTree>
    <p:extLst>
      <p:ext uri="{BB962C8B-B14F-4D97-AF65-F5344CB8AC3E}">
        <p14:creationId xmlns:p14="http://schemas.microsoft.com/office/powerpoint/2010/main" val="1919838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1">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1">
                                            <p:txEl>
                                              <p:pRg st="4" end="4"/>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1">
                                            <p:txEl>
                                              <p:pRg st="6" end="6"/>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1">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kt 6" hidden="1"/>
          <p:cNvGraphicFramePr>
            <a:graphicFrameLocks noChangeAspect="1"/>
          </p:cNvGraphicFramePr>
          <p:nvPr>
            <p:custDataLst>
              <p:tags r:id="rId2"/>
            </p:custDataLs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77832" name="think-cell Folie" r:id="rId6" imgW="473" imgH="468" progId="TCLayout.ActiveDocument.1">
                  <p:embed/>
                </p:oleObj>
              </mc:Choice>
              <mc:Fallback>
                <p:oleObj name="think-cell Folie" r:id="rId6" imgW="473" imgH="468" progId="TCLayout.ActiveDocument.1">
                  <p:embed/>
                  <p:pic>
                    <p:nvPicPr>
                      <p:cNvPr id="0" name=""/>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6" name="Rechteck 5" hidden="1"/>
          <p:cNvSpPr/>
          <p:nvPr>
            <p:custDataLst>
              <p:tags r:id="rId3"/>
            </p:custDataLst>
          </p:nvPr>
        </p:nvSpPr>
        <p:spPr>
          <a:xfrm>
            <a:off x="0" y="0"/>
            <a:ext cx="158750" cy="158750"/>
          </a:xfrm>
          <a:prstGeom prst="rect">
            <a:avLst/>
          </a:prstGeom>
          <a:no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endParaRPr lang="de-DE" sz="2000" dirty="0">
              <a:solidFill>
                <a:schemeClr val="tx1"/>
              </a:solidFill>
              <a:latin typeface="DIN OT Light" panose="020B0504020201010104" pitchFamily="34" charset="0"/>
              <a:ea typeface="+mj-ea"/>
              <a:cs typeface="+mj-cs"/>
              <a:sym typeface="DIN OT Light" panose="020B0504020201010104" pitchFamily="34" charset="0"/>
            </a:endParaRPr>
          </a:p>
        </p:txBody>
      </p:sp>
      <p:sp>
        <p:nvSpPr>
          <p:cNvPr id="3" name="Foliennummernplatzhalter 2"/>
          <p:cNvSpPr>
            <a:spLocks noGrp="1"/>
          </p:cNvSpPr>
          <p:nvPr>
            <p:ph type="sldNum" sz="quarter" idx="12"/>
          </p:nvPr>
        </p:nvSpPr>
        <p:spPr/>
        <p:txBody>
          <a:bodyPr/>
          <a:lstStyle/>
          <a:p>
            <a:fld id="{45B24253-E62C-4215-B393-B45F13A987CD}" type="slidenum">
              <a:rPr lang="de-DE" smtClean="0"/>
              <a:pPr/>
              <a:t>17</a:t>
            </a:fld>
            <a:endParaRPr lang="de-DE" dirty="0"/>
          </a:p>
        </p:txBody>
      </p:sp>
      <p:sp>
        <p:nvSpPr>
          <p:cNvPr id="38" name="Titel 1"/>
          <p:cNvSpPr>
            <a:spLocks noGrp="1"/>
          </p:cNvSpPr>
          <p:nvPr>
            <p:ph type="title"/>
          </p:nvPr>
        </p:nvSpPr>
        <p:spPr/>
        <p:txBody>
          <a:bodyPr/>
          <a:lstStyle/>
          <a:p>
            <a:r>
              <a:rPr lang="de-DE" dirty="0"/>
              <a:t>Grundlagen neuronale Netze</a:t>
            </a:r>
          </a:p>
        </p:txBody>
      </p:sp>
      <p:sp>
        <p:nvSpPr>
          <p:cNvPr id="39" name="Textplatzhalter 8"/>
          <p:cNvSpPr>
            <a:spLocks noGrp="1"/>
          </p:cNvSpPr>
          <p:nvPr>
            <p:ph type="body" sz="quarter" idx="13"/>
          </p:nvPr>
        </p:nvSpPr>
        <p:spPr/>
        <p:txBody>
          <a:bodyPr/>
          <a:lstStyle/>
          <a:p>
            <a:r>
              <a:rPr lang="de-DE" dirty="0"/>
              <a:t>Design und Training eines neuronalen Netzwerks</a:t>
            </a:r>
          </a:p>
        </p:txBody>
      </p:sp>
      <p:pic>
        <p:nvPicPr>
          <p:cNvPr id="8" name="Inhaltsplatzhalter 7">
            <a:extLst>
              <a:ext uri="{FF2B5EF4-FFF2-40B4-BE49-F238E27FC236}">
                <a16:creationId xmlns="" xmlns:a16="http://schemas.microsoft.com/office/drawing/2014/main" id="{D81BB690-9893-47F8-9E96-1D6C4021AE41}"/>
              </a:ext>
            </a:extLst>
          </p:cNvPr>
          <p:cNvPicPr>
            <a:picLocks noGrp="1" noChangeAspect="1"/>
          </p:cNvPicPr>
          <p:nvPr>
            <p:ph sz="half" idx="2"/>
          </p:nvPr>
        </p:nvPicPr>
        <p:blipFill>
          <a:blip r:embed="rId8">
            <a:extLst>
              <a:ext uri="{28A0092B-C50C-407E-A947-70E740481C1C}">
                <a14:useLocalDpi xmlns:a14="http://schemas.microsoft.com/office/drawing/2010/main"/>
              </a:ext>
            </a:extLst>
          </a:blip>
          <a:stretch>
            <a:fillRect/>
          </a:stretch>
        </p:blipFill>
        <p:spPr>
          <a:xfrm>
            <a:off x="6230883" y="2626644"/>
            <a:ext cx="5705872" cy="3300038"/>
          </a:xfrm>
        </p:spPr>
      </p:pic>
      <p:sp>
        <p:nvSpPr>
          <p:cNvPr id="14" name="Inhaltsplatzhalter 30">
            <a:extLst>
              <a:ext uri="{FF2B5EF4-FFF2-40B4-BE49-F238E27FC236}">
                <a16:creationId xmlns="" xmlns:a16="http://schemas.microsoft.com/office/drawing/2014/main" id="{7A4C1655-278A-4531-9028-5C1C1755A95C}"/>
              </a:ext>
            </a:extLst>
          </p:cNvPr>
          <p:cNvSpPr txBox="1">
            <a:spLocks/>
          </p:cNvSpPr>
          <p:nvPr/>
        </p:nvSpPr>
        <p:spPr>
          <a:xfrm>
            <a:off x="866883" y="1330921"/>
            <a:ext cx="5364000" cy="4029763"/>
          </a:xfrm>
          <a:prstGeom prst="rect">
            <a:avLst/>
          </a:prstGeom>
        </p:spPr>
        <p:txBody>
          <a:bodyPr vert="horz" lIns="0" tIns="0" rIns="0" bIns="0" rtlCol="0">
            <a:noAutofit/>
          </a:bodyPr>
          <a:lstStyle>
            <a:lvl1pPr marL="0" indent="0" algn="l" defTabSz="914400" rtl="0" eaLnBrk="1" latinLnBrk="0" hangingPunct="1">
              <a:lnSpc>
                <a:spcPct val="100000"/>
              </a:lnSpc>
              <a:spcBef>
                <a:spcPts val="600"/>
              </a:spcBef>
              <a:spcAft>
                <a:spcPts val="300"/>
              </a:spcAft>
              <a:buClr>
                <a:schemeClr val="tx2"/>
              </a:buClr>
              <a:buFont typeface="Wingdings" panose="05000000000000000000" pitchFamily="2" charset="2"/>
              <a:buNone/>
              <a:defRPr sz="1800" kern="1200">
                <a:solidFill>
                  <a:schemeClr val="tx2"/>
                </a:solidFill>
                <a:latin typeface="DIN OT Medium" panose="020B0604020201010104" pitchFamily="34" charset="0"/>
                <a:ea typeface="+mn-ea"/>
                <a:cs typeface="+mn-cs"/>
              </a:defRPr>
            </a:lvl1pPr>
            <a:lvl2pPr marL="0" indent="0" algn="l" defTabSz="914400" rtl="0" eaLnBrk="1" latinLnBrk="0" hangingPunct="1">
              <a:lnSpc>
                <a:spcPct val="100000"/>
              </a:lnSpc>
              <a:spcBef>
                <a:spcPts val="0"/>
              </a:spcBef>
              <a:spcAft>
                <a:spcPts val="300"/>
              </a:spcAft>
              <a:buClr>
                <a:schemeClr val="tx1"/>
              </a:buClr>
              <a:buFont typeface="Symbol" panose="05050102010706020507" pitchFamily="18" charset="2"/>
              <a:buNone/>
              <a:defRPr sz="1600" kern="1200">
                <a:solidFill>
                  <a:schemeClr val="tx1"/>
                </a:solidFill>
                <a:latin typeface="+mn-lt"/>
                <a:ea typeface="+mn-ea"/>
                <a:cs typeface="+mn-cs"/>
              </a:defRPr>
            </a:lvl2pPr>
            <a:lvl3pPr marL="230400" indent="-230400" algn="l" defTabSz="914400" rtl="0" eaLnBrk="1" latinLnBrk="0" hangingPunct="1">
              <a:lnSpc>
                <a:spcPct val="100000"/>
              </a:lnSpc>
              <a:spcBef>
                <a:spcPts val="0"/>
              </a:spcBef>
              <a:spcAft>
                <a:spcPts val="300"/>
              </a:spcAft>
              <a:buClr>
                <a:schemeClr val="tx2"/>
              </a:buClr>
              <a:buFont typeface="Wingdings" panose="05000000000000000000" pitchFamily="2" charset="2"/>
              <a:buChar char="§"/>
              <a:tabLst/>
              <a:defRPr sz="1600" kern="1200">
                <a:solidFill>
                  <a:schemeClr val="tx1"/>
                </a:solidFill>
                <a:latin typeface="+mn-lt"/>
                <a:ea typeface="+mn-ea"/>
                <a:cs typeface="+mn-cs"/>
              </a:defRPr>
            </a:lvl3pPr>
            <a:lvl4pPr marL="460800" indent="-230400" algn="l" defTabSz="914400" rtl="0" eaLnBrk="1" latinLnBrk="0" hangingPunct="1">
              <a:lnSpc>
                <a:spcPct val="100000"/>
              </a:lnSpc>
              <a:spcBef>
                <a:spcPts val="0"/>
              </a:spcBef>
              <a:spcAft>
                <a:spcPts val="300"/>
              </a:spcAft>
              <a:buClr>
                <a:schemeClr val="tx1"/>
              </a:buClr>
              <a:buFont typeface="Symbol" panose="05050102010706020507" pitchFamily="18" charset="2"/>
              <a:buChar char="-"/>
              <a:tabLst/>
              <a:defRPr sz="1600" kern="1200">
                <a:solidFill>
                  <a:schemeClr val="tx1"/>
                </a:solidFill>
                <a:latin typeface="+mn-lt"/>
                <a:ea typeface="+mn-ea"/>
                <a:cs typeface="+mn-cs"/>
              </a:defRPr>
            </a:lvl4pPr>
            <a:lvl5pPr marL="691200" indent="-230400" algn="l" defTabSz="914400" rtl="0" eaLnBrk="1" latinLnBrk="0" hangingPunct="1">
              <a:lnSpc>
                <a:spcPct val="100000"/>
              </a:lnSpc>
              <a:spcBef>
                <a:spcPts val="0"/>
              </a:spcBef>
              <a:spcAft>
                <a:spcPts val="300"/>
              </a:spcAft>
              <a:buClr>
                <a:schemeClr val="tx1"/>
              </a:buClr>
              <a:buSzPct val="100000"/>
              <a:buFont typeface="Symbol" panose="05050102010706020507" pitchFamily="18"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de-DE" sz="2400" dirty="0"/>
              <a:t>Aufteilen der Daten</a:t>
            </a:r>
          </a:p>
          <a:p>
            <a:endParaRPr lang="de-DE" sz="2400" dirty="0"/>
          </a:p>
          <a:p>
            <a:pPr lvl="2"/>
            <a:r>
              <a:rPr lang="de-DE" sz="2000" dirty="0"/>
              <a:t>Mit den Trainingsdaten werden die Gewichte des Netzes trainiert</a:t>
            </a:r>
          </a:p>
          <a:p>
            <a:pPr lvl="2"/>
            <a:endParaRPr lang="de-DE" sz="2000" dirty="0"/>
          </a:p>
          <a:p>
            <a:pPr lvl="2"/>
            <a:r>
              <a:rPr lang="de-DE" sz="2000" dirty="0"/>
              <a:t>Mit den Validierungs-/Testdaten wird die Qualität des gelernten Models bestimmt</a:t>
            </a:r>
          </a:p>
          <a:p>
            <a:pPr lvl="2"/>
            <a:endParaRPr lang="de-DE" sz="2000" dirty="0"/>
          </a:p>
          <a:p>
            <a:pPr lvl="2"/>
            <a:r>
              <a:rPr lang="de-DE" sz="2000" dirty="0"/>
              <a:t>Achtung: Nicht auf den Daten testen, die bereits Teil des Trainings waren!</a:t>
            </a:r>
          </a:p>
        </p:txBody>
      </p:sp>
    </p:spTree>
    <p:extLst>
      <p:ext uri="{BB962C8B-B14F-4D97-AF65-F5344CB8AC3E}">
        <p14:creationId xmlns:p14="http://schemas.microsoft.com/office/powerpoint/2010/main" val="1206793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xEl>
                                              <p:pRg st="4" end="4"/>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kt 7" hidden="1"/>
          <p:cNvGraphicFramePr>
            <a:graphicFrameLocks noChangeAspect="1"/>
          </p:cNvGraphicFramePr>
          <p:nvPr>
            <p:custDataLst>
              <p:tags r:id="rId2"/>
            </p:custDataLs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78856" name="think-cell Folie" r:id="rId5" imgW="473" imgH="468" progId="TCLayout.ActiveDocument.1">
                  <p:embed/>
                </p:oleObj>
              </mc:Choice>
              <mc:Fallback>
                <p:oleObj name="think-cell Folie" r:id="rId5" imgW="473" imgH="468"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Inhaltsplatzhalter 1"/>
          <p:cNvSpPr>
            <a:spLocks noGrp="1"/>
          </p:cNvSpPr>
          <p:nvPr>
            <p:ph sz="half" idx="1"/>
          </p:nvPr>
        </p:nvSpPr>
        <p:spPr/>
        <p:txBody>
          <a:bodyPr/>
          <a:lstStyle/>
          <a:p>
            <a:r>
              <a:rPr lang="de-DE" dirty="0"/>
              <a:t>Epoch</a:t>
            </a:r>
          </a:p>
          <a:p>
            <a:pPr lvl="1"/>
            <a:r>
              <a:rPr lang="de-DE" dirty="0"/>
              <a:t>Nach einer „Epoch“ wurde jedes Trainingsbeispiel einmal für die Aktualisierung der Gewichte des Netzes genutzt.</a:t>
            </a:r>
          </a:p>
          <a:p>
            <a:r>
              <a:rPr lang="de-DE" dirty="0"/>
              <a:t>Mini-Batch</a:t>
            </a:r>
          </a:p>
          <a:p>
            <a:pPr lvl="1"/>
            <a:r>
              <a:rPr lang="de-DE" dirty="0"/>
              <a:t>Die Trainingsdaten werden in Mini-Batches aufgeteilt, und die Gewichte des Netzes werden einmal je Mini-Batch aktualisiert.</a:t>
            </a:r>
          </a:p>
          <a:p>
            <a:r>
              <a:rPr lang="de-DE" dirty="0"/>
              <a:t>Batchsize</a:t>
            </a:r>
          </a:p>
          <a:p>
            <a:pPr lvl="1"/>
            <a:r>
              <a:rPr lang="de-DE" dirty="0"/>
              <a:t>Wie viele Trainingsbeispiele sind in einem Mini-Batch enthalten?</a:t>
            </a:r>
          </a:p>
          <a:p>
            <a:r>
              <a:rPr lang="de-DE" dirty="0"/>
              <a:t>Learning-Rate</a:t>
            </a:r>
          </a:p>
          <a:p>
            <a:pPr lvl="1"/>
            <a:r>
              <a:rPr lang="de-DE" dirty="0"/>
              <a:t>Wie sehr werden die Gewichte nach einem Mini-Batch aktualisiert?</a:t>
            </a:r>
          </a:p>
        </p:txBody>
      </p:sp>
      <p:sp>
        <p:nvSpPr>
          <p:cNvPr id="3" name="Inhaltsplatzhalter 2"/>
          <p:cNvSpPr>
            <a:spLocks noGrp="1"/>
          </p:cNvSpPr>
          <p:nvPr>
            <p:ph sz="half" idx="2"/>
          </p:nvPr>
        </p:nvSpPr>
        <p:spPr/>
        <p:txBody>
          <a:bodyPr/>
          <a:lstStyle/>
          <a:p>
            <a:r>
              <a:rPr lang="de-DE" dirty="0"/>
              <a:t>Verlustfunktion (loss function)</a:t>
            </a:r>
          </a:p>
          <a:p>
            <a:pPr lvl="1"/>
            <a:r>
              <a:rPr lang="de-DE" dirty="0"/>
              <a:t>Funktion, die gewünschten Output und tatsächlichen Output vergleicht und bei perfekter Vorhersage einen minimalen Wert annimmt.</a:t>
            </a:r>
          </a:p>
          <a:p>
            <a:r>
              <a:rPr lang="de-DE" dirty="0"/>
              <a:t>Trainingsverlust (train_loss)</a:t>
            </a:r>
          </a:p>
          <a:p>
            <a:pPr lvl="1"/>
            <a:r>
              <a:rPr lang="de-DE" dirty="0"/>
              <a:t>Durchschnittlicher Wert der Verlustfunktion auf den Trainingsdaten</a:t>
            </a:r>
          </a:p>
          <a:p>
            <a:r>
              <a:rPr lang="de-DE" dirty="0"/>
              <a:t>Validierungsverlust (valid_loss)</a:t>
            </a:r>
          </a:p>
          <a:p>
            <a:pPr lvl="1"/>
            <a:r>
              <a:rPr lang="de-DE" dirty="0"/>
              <a:t>Durchschnittlicher Wert der Verlustfunktion auf den Validierungsdaten</a:t>
            </a:r>
          </a:p>
          <a:p>
            <a:r>
              <a:rPr lang="de-DE" dirty="0"/>
              <a:t>Fehler-Rate (error_rate)</a:t>
            </a:r>
          </a:p>
          <a:p>
            <a:pPr lvl="1"/>
            <a:r>
              <a:rPr lang="de-DE" dirty="0"/>
              <a:t>Anteil der Beispiele der Validierungsdaten, die falsch klassifiziert wurden.</a:t>
            </a:r>
          </a:p>
          <a:p>
            <a:pPr lvl="1"/>
            <a:r>
              <a:rPr lang="de-DE" dirty="0"/>
              <a:t>Perfekte Vorhersage: error_rate=0%</a:t>
            </a:r>
          </a:p>
        </p:txBody>
      </p:sp>
      <p:sp>
        <p:nvSpPr>
          <p:cNvPr id="4" name="Foliennummernplatzhalter 3"/>
          <p:cNvSpPr>
            <a:spLocks noGrp="1"/>
          </p:cNvSpPr>
          <p:nvPr>
            <p:ph type="sldNum" sz="quarter" idx="12"/>
          </p:nvPr>
        </p:nvSpPr>
        <p:spPr/>
        <p:txBody>
          <a:bodyPr/>
          <a:lstStyle/>
          <a:p>
            <a:fld id="{45B24253-E62C-4215-B393-B45F13A987CD}" type="slidenum">
              <a:rPr lang="de-DE" smtClean="0"/>
              <a:pPr/>
              <a:t>18</a:t>
            </a:fld>
            <a:endParaRPr lang="de-DE" dirty="0"/>
          </a:p>
        </p:txBody>
      </p:sp>
      <p:sp>
        <p:nvSpPr>
          <p:cNvPr id="5" name="Titel 4"/>
          <p:cNvSpPr>
            <a:spLocks noGrp="1"/>
          </p:cNvSpPr>
          <p:nvPr>
            <p:ph type="title"/>
          </p:nvPr>
        </p:nvSpPr>
        <p:spPr/>
        <p:txBody>
          <a:bodyPr/>
          <a:lstStyle/>
          <a:p>
            <a:r>
              <a:rPr lang="de-DE" dirty="0"/>
              <a:t>Grundlagen neuronale Netze</a:t>
            </a:r>
          </a:p>
        </p:txBody>
      </p:sp>
      <p:sp>
        <p:nvSpPr>
          <p:cNvPr id="6" name="Textplatzhalter 5"/>
          <p:cNvSpPr>
            <a:spLocks noGrp="1"/>
          </p:cNvSpPr>
          <p:nvPr>
            <p:ph type="body" sz="quarter" idx="13"/>
          </p:nvPr>
        </p:nvSpPr>
        <p:spPr/>
        <p:txBody>
          <a:bodyPr/>
          <a:lstStyle/>
          <a:p>
            <a:r>
              <a:rPr lang="de-DE" dirty="0"/>
              <a:t>Wichtige Begriffe im Training</a:t>
            </a:r>
          </a:p>
        </p:txBody>
      </p:sp>
    </p:spTree>
    <p:extLst>
      <p:ext uri="{BB962C8B-B14F-4D97-AF65-F5344CB8AC3E}">
        <p14:creationId xmlns:p14="http://schemas.microsoft.com/office/powerpoint/2010/main" val="39156978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kt 7" hidden="1"/>
          <p:cNvGraphicFramePr>
            <a:graphicFrameLocks noChangeAspect="1"/>
          </p:cNvGraphicFramePr>
          <p:nvPr>
            <p:custDataLst>
              <p:tags r:id="rId2"/>
            </p:custDataLs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79880" name="think-cell Folie" r:id="rId5" imgW="473" imgH="468" progId="TCLayout.ActiveDocument.1">
                  <p:embed/>
                </p:oleObj>
              </mc:Choice>
              <mc:Fallback>
                <p:oleObj name="think-cell Folie" r:id="rId5" imgW="473" imgH="468"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4" name="Foliennummernplatzhalter 3"/>
          <p:cNvSpPr>
            <a:spLocks noGrp="1"/>
          </p:cNvSpPr>
          <p:nvPr>
            <p:ph type="sldNum" sz="quarter" idx="12"/>
          </p:nvPr>
        </p:nvSpPr>
        <p:spPr/>
        <p:txBody>
          <a:bodyPr/>
          <a:lstStyle/>
          <a:p>
            <a:fld id="{45B24253-E62C-4215-B393-B45F13A987CD}" type="slidenum">
              <a:rPr lang="de-DE" smtClean="0"/>
              <a:pPr/>
              <a:t>19</a:t>
            </a:fld>
            <a:endParaRPr lang="de-DE" dirty="0"/>
          </a:p>
        </p:txBody>
      </p:sp>
      <p:sp>
        <p:nvSpPr>
          <p:cNvPr id="5" name="Titel 4"/>
          <p:cNvSpPr>
            <a:spLocks noGrp="1"/>
          </p:cNvSpPr>
          <p:nvPr>
            <p:ph type="title"/>
          </p:nvPr>
        </p:nvSpPr>
        <p:spPr/>
        <p:txBody>
          <a:bodyPr/>
          <a:lstStyle/>
          <a:p>
            <a:r>
              <a:rPr lang="de-DE" dirty="0"/>
              <a:t>Grundlagen neuronale Netze</a:t>
            </a:r>
          </a:p>
        </p:txBody>
      </p:sp>
      <p:sp>
        <p:nvSpPr>
          <p:cNvPr id="6" name="Textplatzhalter 5"/>
          <p:cNvSpPr>
            <a:spLocks noGrp="1"/>
          </p:cNvSpPr>
          <p:nvPr>
            <p:ph type="body" sz="quarter" idx="13"/>
          </p:nvPr>
        </p:nvSpPr>
        <p:spPr/>
        <p:txBody>
          <a:bodyPr/>
          <a:lstStyle/>
          <a:p>
            <a:r>
              <a:rPr lang="de-DE" dirty="0"/>
              <a:t>Mini-Batch</a:t>
            </a:r>
          </a:p>
        </p:txBody>
      </p:sp>
      <p:sp>
        <p:nvSpPr>
          <p:cNvPr id="2" name="Textfeld 1">
            <a:extLst>
              <a:ext uri="{FF2B5EF4-FFF2-40B4-BE49-F238E27FC236}">
                <a16:creationId xmlns="" xmlns:a16="http://schemas.microsoft.com/office/drawing/2014/main" id="{8BE53E89-B243-4C31-AC97-F11C957CF147}"/>
              </a:ext>
            </a:extLst>
          </p:cNvPr>
          <p:cNvSpPr txBox="1"/>
          <p:nvPr/>
        </p:nvSpPr>
        <p:spPr>
          <a:xfrm>
            <a:off x="626774" y="1729945"/>
            <a:ext cx="10941833" cy="2877711"/>
          </a:xfrm>
          <a:prstGeom prst="rect">
            <a:avLst/>
          </a:prstGeom>
          <a:noFill/>
        </p:spPr>
        <p:txBody>
          <a:bodyPr wrap="square" rtlCol="0">
            <a:spAutoFit/>
          </a:bodyPr>
          <a:lstStyle/>
          <a:p>
            <a:pPr marL="230400" indent="-230400">
              <a:spcAft>
                <a:spcPts val="300"/>
              </a:spcAft>
              <a:buClr>
                <a:schemeClr val="tx2"/>
              </a:buClr>
              <a:buFont typeface="Wingdings" panose="05000000000000000000" pitchFamily="2" charset="2"/>
              <a:buChar char="§"/>
            </a:pPr>
            <a:r>
              <a:rPr lang="de-DE" dirty="0"/>
              <a:t>Werden die Gewichte der Neuronen erst ganz am Ende des Trainings aktualisiert, wird das Gesamtmodel entsprechend sehr langsam aktualisiert -&gt; Training dauert länger, unter Umständen wird auch gar kein brauchbares Ergebnis erreicht</a:t>
            </a:r>
          </a:p>
          <a:p>
            <a:pPr marL="230400" indent="-230400">
              <a:spcAft>
                <a:spcPts val="300"/>
              </a:spcAft>
              <a:buClr>
                <a:schemeClr val="tx2"/>
              </a:buClr>
              <a:buFont typeface="Wingdings" panose="05000000000000000000" pitchFamily="2" charset="2"/>
              <a:buChar char="§"/>
            </a:pPr>
            <a:endParaRPr lang="de-DE" dirty="0"/>
          </a:p>
          <a:p>
            <a:pPr marL="230400" indent="-230400">
              <a:spcAft>
                <a:spcPts val="300"/>
              </a:spcAft>
              <a:buClr>
                <a:schemeClr val="tx2"/>
              </a:buClr>
              <a:buFont typeface="Wingdings" panose="05000000000000000000" pitchFamily="2" charset="2"/>
              <a:buChar char="§"/>
            </a:pPr>
            <a:r>
              <a:rPr lang="de-DE" dirty="0"/>
              <a:t>Werden die Gewichte der Neuronen nach jeder einzelnen Trainingsinstanz aktualisiert, sind Updates nicht stabil (Ausreißer in den Daten!) und das Training ist durch viele Berechnungen ineffizient</a:t>
            </a:r>
          </a:p>
          <a:p>
            <a:pPr marL="230400" indent="-230400">
              <a:spcAft>
                <a:spcPts val="300"/>
              </a:spcAft>
              <a:buClr>
                <a:schemeClr val="tx2"/>
              </a:buClr>
              <a:buFont typeface="Wingdings" panose="05000000000000000000" pitchFamily="2" charset="2"/>
              <a:buChar char="§"/>
            </a:pPr>
            <a:endParaRPr lang="de-DE" dirty="0"/>
          </a:p>
          <a:p>
            <a:pPr lvl="0" indent="-230400">
              <a:spcBef>
                <a:spcPts val="600"/>
              </a:spcBef>
              <a:spcAft>
                <a:spcPts val="300"/>
              </a:spcAft>
              <a:buClr>
                <a:srgbClr val="0060A9"/>
              </a:buClr>
            </a:pPr>
            <a:r>
              <a:rPr lang="de-DE" sz="2000" dirty="0">
                <a:solidFill>
                  <a:srgbClr val="0060A9"/>
                </a:solidFill>
                <a:latin typeface="DIN OT Medium" panose="020B0604020201010104" pitchFamily="34" charset="0"/>
              </a:rPr>
              <a:t>Deshalb: Daten in Mini-Batches unterteilen, Updates werden über den Mittelwert der Einzelinstanzen eines Mini-Batches berechnet</a:t>
            </a:r>
          </a:p>
        </p:txBody>
      </p:sp>
      <p:pic>
        <p:nvPicPr>
          <p:cNvPr id="7" name="Grafik 6">
            <a:extLst>
              <a:ext uri="{FF2B5EF4-FFF2-40B4-BE49-F238E27FC236}">
                <a16:creationId xmlns="" xmlns:a16="http://schemas.microsoft.com/office/drawing/2014/main" id="{4FF9B139-B160-4E8E-ABB8-218F7405BFAC}"/>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2444642" y="4731746"/>
            <a:ext cx="7302715" cy="1757954"/>
          </a:xfrm>
          <a:prstGeom prst="rect">
            <a:avLst/>
          </a:prstGeom>
        </p:spPr>
      </p:pic>
    </p:spTree>
    <p:extLst>
      <p:ext uri="{BB962C8B-B14F-4D97-AF65-F5344CB8AC3E}">
        <p14:creationId xmlns:p14="http://schemas.microsoft.com/office/powerpoint/2010/main" val="11677588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kt 3" hidden="1"/>
          <p:cNvGraphicFramePr>
            <a:graphicFrameLocks noChangeAspect="1"/>
          </p:cNvGraphicFramePr>
          <p:nvPr>
            <p:custDataLst>
              <p:tags r:id="rId2"/>
            </p:custDataLst>
            <p:extLst>
              <p:ext uri="{D42A27DB-BD31-4B8C-83A1-F6EECF244321}">
                <p14:modId xmlns:p14="http://schemas.microsoft.com/office/powerpoint/2010/main" val="222512496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3840" name="think-cell Folie" r:id="rId5" imgW="473" imgH="468" progId="TCLayout.ActiveDocument.1">
                  <p:embed/>
                </p:oleObj>
              </mc:Choice>
              <mc:Fallback>
                <p:oleObj name="think-cell Folie" r:id="rId5" imgW="473" imgH="468"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7" name="Titel 6"/>
          <p:cNvSpPr>
            <a:spLocks noGrp="1"/>
          </p:cNvSpPr>
          <p:nvPr>
            <p:ph type="title"/>
          </p:nvPr>
        </p:nvSpPr>
        <p:spPr/>
        <p:txBody>
          <a:bodyPr/>
          <a:lstStyle/>
          <a:p>
            <a:endParaRPr lang="de-DE"/>
          </a:p>
        </p:txBody>
      </p:sp>
      <p:sp>
        <p:nvSpPr>
          <p:cNvPr id="2" name="Foliennummernplatzhalter 1"/>
          <p:cNvSpPr>
            <a:spLocks noGrp="1"/>
          </p:cNvSpPr>
          <p:nvPr>
            <p:ph type="sldNum" sz="quarter" idx="12"/>
          </p:nvPr>
        </p:nvSpPr>
        <p:spPr/>
        <p:txBody>
          <a:bodyPr/>
          <a:lstStyle/>
          <a:p>
            <a:fld id="{45B24253-E62C-4215-B393-B45F13A987CD}" type="slidenum">
              <a:rPr lang="de-DE" smtClean="0"/>
              <a:pPr/>
              <a:t>2</a:t>
            </a:fld>
            <a:endParaRPr lang="de-DE" dirty="0"/>
          </a:p>
        </p:txBody>
      </p:sp>
      <p:sp>
        <p:nvSpPr>
          <p:cNvPr id="9" name="Textplatzhalter 8"/>
          <p:cNvSpPr>
            <a:spLocks noGrp="1"/>
          </p:cNvSpPr>
          <p:nvPr>
            <p:ph type="body" sz="quarter" idx="13"/>
          </p:nvPr>
        </p:nvSpPr>
        <p:spPr/>
        <p:txBody>
          <a:bodyPr/>
          <a:lstStyle/>
          <a:p>
            <a:endParaRPr lang="de-DE" dirty="0"/>
          </a:p>
        </p:txBody>
      </p:sp>
      <p:sp>
        <p:nvSpPr>
          <p:cNvPr id="23" name="Rechteck 22"/>
          <p:cNvSpPr/>
          <p:nvPr/>
        </p:nvSpPr>
        <p:spPr>
          <a:xfrm>
            <a:off x="0" y="0"/>
            <a:ext cx="12192000" cy="6858000"/>
          </a:xfrm>
          <a:prstGeom prst="rect">
            <a:avLst/>
          </a:prstGeom>
          <a:solidFill>
            <a:schemeClr val="bg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dirty="0" smtClean="0">
              <a:solidFill>
                <a:schemeClr val="tx1"/>
              </a:solidFill>
            </a:endParaRPr>
          </a:p>
        </p:txBody>
      </p:sp>
      <p:grpSp>
        <p:nvGrpSpPr>
          <p:cNvPr id="24" name="Gruppieren 23"/>
          <p:cNvGrpSpPr/>
          <p:nvPr/>
        </p:nvGrpSpPr>
        <p:grpSpPr>
          <a:xfrm>
            <a:off x="3076092" y="248527"/>
            <a:ext cx="6039816" cy="6360947"/>
            <a:chOff x="3071399" y="359212"/>
            <a:chExt cx="6039816" cy="6360947"/>
          </a:xfrm>
        </p:grpSpPr>
        <p:pic>
          <p:nvPicPr>
            <p:cNvPr id="5" name="Grafik 4"/>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rot="19297313">
              <a:off x="5739308" y="803258"/>
              <a:ext cx="3371907" cy="1791157"/>
            </a:xfrm>
            <a:prstGeom prst="rect">
              <a:avLst/>
            </a:prstGeom>
          </p:spPr>
        </p:pic>
        <p:pic>
          <p:nvPicPr>
            <p:cNvPr id="10" name="Grafik 9"/>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rot="13570508">
              <a:off x="3365077" y="810813"/>
              <a:ext cx="2585780" cy="1682578"/>
            </a:xfrm>
            <a:prstGeom prst="rect">
              <a:avLst/>
            </a:prstGeom>
          </p:spPr>
        </p:pic>
        <p:pic>
          <p:nvPicPr>
            <p:cNvPr id="11" name="Grafik 10"/>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rot="7634411">
              <a:off x="2914256" y="2782988"/>
              <a:ext cx="3635860" cy="3321574"/>
            </a:xfrm>
            <a:prstGeom prst="rect">
              <a:avLst/>
            </a:prstGeom>
          </p:spPr>
        </p:pic>
        <p:pic>
          <p:nvPicPr>
            <p:cNvPr id="6" name="Grafik 5"/>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rot="2751664">
              <a:off x="4930006" y="2589761"/>
              <a:ext cx="4801016" cy="3459780"/>
            </a:xfrm>
            <a:prstGeom prst="rect">
              <a:avLst/>
            </a:prstGeom>
          </p:spPr>
        </p:pic>
      </p:grpSp>
      <p:sp>
        <p:nvSpPr>
          <p:cNvPr id="42" name="Rechteck 41"/>
          <p:cNvSpPr/>
          <p:nvPr/>
        </p:nvSpPr>
        <p:spPr>
          <a:xfrm>
            <a:off x="10169308" y="4838693"/>
            <a:ext cx="1620000" cy="373626"/>
          </a:xfrm>
          <a:prstGeom prst="rect">
            <a:avLst/>
          </a:prstGeom>
          <a:solidFill>
            <a:schemeClr val="accent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2000" tIns="54000" rIns="72000" bIns="54000" numCol="1" spcCol="0" rtlCol="0" fromWordArt="0" anchor="ctr" anchorCtr="0" forceAA="0" compatLnSpc="1">
            <a:prstTxWarp prst="textNoShape">
              <a:avLst/>
            </a:prstTxWarp>
            <a:noAutofit/>
          </a:bodyPr>
          <a:lstStyle/>
          <a:p>
            <a:pPr algn="l"/>
            <a:r>
              <a:rPr lang="de-DE" sz="1400" dirty="0" smtClean="0">
                <a:solidFill>
                  <a:schemeClr val="bg1"/>
                </a:solidFill>
                <a:latin typeface="+mj-lt"/>
              </a:rPr>
              <a:t>0,9</a:t>
            </a:r>
          </a:p>
        </p:txBody>
      </p:sp>
      <p:sp>
        <p:nvSpPr>
          <p:cNvPr id="43" name="Rechteck 42"/>
          <p:cNvSpPr/>
          <p:nvPr/>
        </p:nvSpPr>
        <p:spPr>
          <a:xfrm>
            <a:off x="10169308" y="5304411"/>
            <a:ext cx="360000" cy="373626"/>
          </a:xfrm>
          <a:prstGeom prst="rect">
            <a:avLst/>
          </a:prstGeom>
          <a:solidFill>
            <a:schemeClr val="tx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2000" tIns="54000" rIns="72000" bIns="54000" numCol="1" spcCol="0" rtlCol="0" fromWordArt="0" anchor="ctr" anchorCtr="0" forceAA="0" compatLnSpc="1">
            <a:prstTxWarp prst="textNoShape">
              <a:avLst/>
            </a:prstTxWarp>
            <a:noAutofit/>
          </a:bodyPr>
          <a:lstStyle/>
          <a:p>
            <a:pPr algn="l"/>
            <a:r>
              <a:rPr lang="de-DE" sz="1400" dirty="0" smtClean="0">
                <a:solidFill>
                  <a:schemeClr val="bg1"/>
                </a:solidFill>
                <a:latin typeface="+mj-lt"/>
              </a:rPr>
              <a:t>0,2</a:t>
            </a:r>
          </a:p>
        </p:txBody>
      </p:sp>
      <p:sp>
        <p:nvSpPr>
          <p:cNvPr id="44" name="Rechteck 43"/>
          <p:cNvSpPr/>
          <p:nvPr/>
        </p:nvSpPr>
        <p:spPr>
          <a:xfrm>
            <a:off x="10169308" y="5770129"/>
            <a:ext cx="540000" cy="373626"/>
          </a:xfrm>
          <a:prstGeom prst="rect">
            <a:avLst/>
          </a:prstGeom>
          <a:solidFill>
            <a:schemeClr val="tx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2000" tIns="54000" rIns="72000" bIns="54000" numCol="1" spcCol="0" rtlCol="0" fromWordArt="0" anchor="ctr" anchorCtr="0" forceAA="0" compatLnSpc="1">
            <a:prstTxWarp prst="textNoShape">
              <a:avLst/>
            </a:prstTxWarp>
            <a:noAutofit/>
          </a:bodyPr>
          <a:lstStyle/>
          <a:p>
            <a:pPr algn="l"/>
            <a:r>
              <a:rPr lang="de-DE" sz="1400" dirty="0" smtClean="0">
                <a:solidFill>
                  <a:schemeClr val="bg1"/>
                </a:solidFill>
                <a:latin typeface="+mj-lt"/>
              </a:rPr>
              <a:t>0,3</a:t>
            </a:r>
          </a:p>
        </p:txBody>
      </p:sp>
      <p:sp>
        <p:nvSpPr>
          <p:cNvPr id="45" name="Rechteck 44"/>
          <p:cNvSpPr/>
          <p:nvPr/>
        </p:nvSpPr>
        <p:spPr>
          <a:xfrm>
            <a:off x="10169308" y="6235848"/>
            <a:ext cx="1080000" cy="373626"/>
          </a:xfrm>
          <a:prstGeom prst="rect">
            <a:avLst/>
          </a:prstGeom>
          <a:solidFill>
            <a:schemeClr val="tx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2000" tIns="54000" rIns="72000" bIns="54000" numCol="1" spcCol="0" rtlCol="0" fromWordArt="0" anchor="ctr" anchorCtr="0" forceAA="0" compatLnSpc="1">
            <a:prstTxWarp prst="textNoShape">
              <a:avLst/>
            </a:prstTxWarp>
            <a:noAutofit/>
          </a:bodyPr>
          <a:lstStyle/>
          <a:p>
            <a:pPr algn="l"/>
            <a:r>
              <a:rPr lang="de-DE" sz="1400" dirty="0" smtClean="0">
                <a:solidFill>
                  <a:schemeClr val="bg1"/>
                </a:solidFill>
                <a:latin typeface="+mj-lt"/>
              </a:rPr>
              <a:t>0,6</a:t>
            </a:r>
          </a:p>
        </p:txBody>
      </p:sp>
      <p:sp>
        <p:nvSpPr>
          <p:cNvPr id="46" name="Rechteck 45"/>
          <p:cNvSpPr/>
          <p:nvPr/>
        </p:nvSpPr>
        <p:spPr>
          <a:xfrm>
            <a:off x="8871494" y="4838693"/>
            <a:ext cx="1282101" cy="373626"/>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2000" tIns="54000" rIns="72000" bIns="54000" numCol="1" spcCol="0" rtlCol="0" fromWordArt="0" anchor="ctr" anchorCtr="0" forceAA="0" compatLnSpc="1">
            <a:prstTxWarp prst="textNoShape">
              <a:avLst/>
            </a:prstTxWarp>
            <a:noAutofit/>
          </a:bodyPr>
          <a:lstStyle/>
          <a:p>
            <a:pPr algn="r"/>
            <a:r>
              <a:rPr lang="de-DE" sz="2000" dirty="0" smtClean="0">
                <a:solidFill>
                  <a:schemeClr val="tx1"/>
                </a:solidFill>
                <a:latin typeface="+mj-lt"/>
              </a:rPr>
              <a:t>Ahorn</a:t>
            </a:r>
          </a:p>
        </p:txBody>
      </p:sp>
      <p:sp>
        <p:nvSpPr>
          <p:cNvPr id="47" name="Rechteck 46"/>
          <p:cNvSpPr/>
          <p:nvPr/>
        </p:nvSpPr>
        <p:spPr>
          <a:xfrm>
            <a:off x="8867350" y="5304411"/>
            <a:ext cx="1286245" cy="373626"/>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2000" tIns="54000" rIns="72000" bIns="54000" numCol="1" spcCol="0" rtlCol="0" fromWordArt="0" anchor="ctr" anchorCtr="0" forceAA="0" compatLnSpc="1">
            <a:prstTxWarp prst="textNoShape">
              <a:avLst/>
            </a:prstTxWarp>
            <a:noAutofit/>
          </a:bodyPr>
          <a:lstStyle/>
          <a:p>
            <a:pPr algn="r"/>
            <a:r>
              <a:rPr lang="de-DE" sz="2000" dirty="0" smtClean="0">
                <a:solidFill>
                  <a:schemeClr val="tx1"/>
                </a:solidFill>
                <a:latin typeface="+mj-lt"/>
              </a:rPr>
              <a:t>Birke</a:t>
            </a:r>
          </a:p>
        </p:txBody>
      </p:sp>
      <p:sp>
        <p:nvSpPr>
          <p:cNvPr id="48" name="Rechteck 47"/>
          <p:cNvSpPr/>
          <p:nvPr/>
        </p:nvSpPr>
        <p:spPr>
          <a:xfrm>
            <a:off x="8875519" y="5770129"/>
            <a:ext cx="1278076" cy="373626"/>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2000" tIns="54000" rIns="72000" bIns="54000" numCol="1" spcCol="0" rtlCol="0" fromWordArt="0" anchor="ctr" anchorCtr="0" forceAA="0" compatLnSpc="1">
            <a:prstTxWarp prst="textNoShape">
              <a:avLst/>
            </a:prstTxWarp>
            <a:noAutofit/>
          </a:bodyPr>
          <a:lstStyle/>
          <a:p>
            <a:pPr algn="r"/>
            <a:r>
              <a:rPr lang="de-DE" sz="2000" dirty="0" smtClean="0">
                <a:solidFill>
                  <a:schemeClr val="tx1"/>
                </a:solidFill>
                <a:latin typeface="+mj-lt"/>
              </a:rPr>
              <a:t>Eiche</a:t>
            </a:r>
          </a:p>
        </p:txBody>
      </p:sp>
      <p:sp>
        <p:nvSpPr>
          <p:cNvPr id="49" name="Rechteck 48"/>
          <p:cNvSpPr/>
          <p:nvPr/>
        </p:nvSpPr>
        <p:spPr>
          <a:xfrm>
            <a:off x="8867350" y="6235848"/>
            <a:ext cx="1286245" cy="373626"/>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2000" tIns="54000" rIns="72000" bIns="54000" numCol="1" spcCol="0" rtlCol="0" fromWordArt="0" anchor="ctr" anchorCtr="0" forceAA="0" compatLnSpc="1">
            <a:prstTxWarp prst="textNoShape">
              <a:avLst/>
            </a:prstTxWarp>
            <a:noAutofit/>
          </a:bodyPr>
          <a:lstStyle/>
          <a:p>
            <a:pPr algn="r"/>
            <a:r>
              <a:rPr lang="de-DE" sz="2000" dirty="0" smtClean="0">
                <a:solidFill>
                  <a:schemeClr val="tx1"/>
                </a:solidFill>
                <a:latin typeface="+mj-lt"/>
              </a:rPr>
              <a:t>Kastanie</a:t>
            </a:r>
          </a:p>
        </p:txBody>
      </p:sp>
      <p:sp>
        <p:nvSpPr>
          <p:cNvPr id="51" name="Rechteck 50"/>
          <p:cNvSpPr/>
          <p:nvPr/>
        </p:nvSpPr>
        <p:spPr>
          <a:xfrm>
            <a:off x="10169308" y="248527"/>
            <a:ext cx="360000" cy="373626"/>
          </a:xfrm>
          <a:prstGeom prst="rect">
            <a:avLst/>
          </a:prstGeom>
          <a:solidFill>
            <a:schemeClr val="tx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2000" tIns="54000" rIns="72000" bIns="54000" numCol="1" spcCol="0" rtlCol="0" fromWordArt="0" anchor="ctr" anchorCtr="0" forceAA="0" compatLnSpc="1">
            <a:prstTxWarp prst="textNoShape">
              <a:avLst/>
            </a:prstTxWarp>
            <a:noAutofit/>
          </a:bodyPr>
          <a:lstStyle/>
          <a:p>
            <a:pPr algn="l"/>
            <a:r>
              <a:rPr lang="de-DE" sz="1400" dirty="0" smtClean="0">
                <a:solidFill>
                  <a:schemeClr val="bg1"/>
                </a:solidFill>
                <a:latin typeface="+mj-lt"/>
              </a:rPr>
              <a:t>0,2</a:t>
            </a:r>
          </a:p>
        </p:txBody>
      </p:sp>
      <p:sp>
        <p:nvSpPr>
          <p:cNvPr id="52" name="Rechteck 51"/>
          <p:cNvSpPr/>
          <p:nvPr/>
        </p:nvSpPr>
        <p:spPr>
          <a:xfrm>
            <a:off x="10169308" y="714245"/>
            <a:ext cx="1440000" cy="374400"/>
          </a:xfrm>
          <a:prstGeom prst="rect">
            <a:avLst/>
          </a:prstGeom>
          <a:solidFill>
            <a:schemeClr val="accent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2000" tIns="54000" rIns="72000" bIns="54000" numCol="1" spcCol="0" rtlCol="0" fromWordArt="0" anchor="ctr" anchorCtr="0" forceAA="0" compatLnSpc="1">
            <a:prstTxWarp prst="textNoShape">
              <a:avLst/>
            </a:prstTxWarp>
            <a:noAutofit/>
          </a:bodyPr>
          <a:lstStyle/>
          <a:p>
            <a:pPr algn="l"/>
            <a:r>
              <a:rPr lang="de-DE" sz="1400" dirty="0" smtClean="0">
                <a:solidFill>
                  <a:schemeClr val="bg1"/>
                </a:solidFill>
                <a:latin typeface="+mj-lt"/>
              </a:rPr>
              <a:t>0,8</a:t>
            </a:r>
          </a:p>
        </p:txBody>
      </p:sp>
      <p:sp>
        <p:nvSpPr>
          <p:cNvPr id="53" name="Rechteck 52"/>
          <p:cNvSpPr/>
          <p:nvPr/>
        </p:nvSpPr>
        <p:spPr>
          <a:xfrm>
            <a:off x="10169308" y="1179963"/>
            <a:ext cx="900000" cy="373626"/>
          </a:xfrm>
          <a:prstGeom prst="rect">
            <a:avLst/>
          </a:prstGeom>
          <a:solidFill>
            <a:schemeClr val="tx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2000" tIns="54000" rIns="72000" bIns="54000" numCol="1" spcCol="0" rtlCol="0" fromWordArt="0" anchor="ctr" anchorCtr="0" forceAA="0" compatLnSpc="1">
            <a:prstTxWarp prst="textNoShape">
              <a:avLst/>
            </a:prstTxWarp>
            <a:noAutofit/>
          </a:bodyPr>
          <a:lstStyle/>
          <a:p>
            <a:pPr algn="l"/>
            <a:r>
              <a:rPr lang="de-DE" sz="1400" dirty="0" smtClean="0">
                <a:solidFill>
                  <a:schemeClr val="bg1"/>
                </a:solidFill>
                <a:latin typeface="+mj-lt"/>
              </a:rPr>
              <a:t>0,5</a:t>
            </a:r>
          </a:p>
        </p:txBody>
      </p:sp>
      <p:sp>
        <p:nvSpPr>
          <p:cNvPr id="54" name="Rechteck 53"/>
          <p:cNvSpPr/>
          <p:nvPr/>
        </p:nvSpPr>
        <p:spPr>
          <a:xfrm>
            <a:off x="10169308" y="1645682"/>
            <a:ext cx="360000" cy="373626"/>
          </a:xfrm>
          <a:prstGeom prst="rect">
            <a:avLst/>
          </a:prstGeom>
          <a:solidFill>
            <a:schemeClr val="tx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2000" tIns="54000" rIns="72000" bIns="54000" numCol="1" spcCol="0" rtlCol="0" fromWordArt="0" anchor="ctr" anchorCtr="0" forceAA="0" compatLnSpc="1">
            <a:prstTxWarp prst="textNoShape">
              <a:avLst/>
            </a:prstTxWarp>
            <a:noAutofit/>
          </a:bodyPr>
          <a:lstStyle/>
          <a:p>
            <a:pPr algn="l"/>
            <a:r>
              <a:rPr lang="de-DE" sz="1400" dirty="0" smtClean="0">
                <a:solidFill>
                  <a:schemeClr val="bg1"/>
                </a:solidFill>
                <a:latin typeface="+mj-lt"/>
              </a:rPr>
              <a:t>0,2</a:t>
            </a:r>
          </a:p>
        </p:txBody>
      </p:sp>
      <p:sp>
        <p:nvSpPr>
          <p:cNvPr id="55" name="Rechteck 54"/>
          <p:cNvSpPr/>
          <p:nvPr/>
        </p:nvSpPr>
        <p:spPr>
          <a:xfrm>
            <a:off x="8871494" y="248527"/>
            <a:ext cx="1282101" cy="373626"/>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2000" tIns="54000" rIns="72000" bIns="54000" numCol="1" spcCol="0" rtlCol="0" fromWordArt="0" anchor="ctr" anchorCtr="0" forceAA="0" compatLnSpc="1">
            <a:prstTxWarp prst="textNoShape">
              <a:avLst/>
            </a:prstTxWarp>
            <a:noAutofit/>
          </a:bodyPr>
          <a:lstStyle/>
          <a:p>
            <a:pPr algn="r"/>
            <a:r>
              <a:rPr lang="de-DE" sz="2000" dirty="0" smtClean="0">
                <a:solidFill>
                  <a:schemeClr val="tx1"/>
                </a:solidFill>
                <a:latin typeface="+mj-lt"/>
              </a:rPr>
              <a:t>Ahorn</a:t>
            </a:r>
          </a:p>
        </p:txBody>
      </p:sp>
      <p:sp>
        <p:nvSpPr>
          <p:cNvPr id="56" name="Rechteck 55"/>
          <p:cNvSpPr/>
          <p:nvPr/>
        </p:nvSpPr>
        <p:spPr>
          <a:xfrm>
            <a:off x="8867350" y="714245"/>
            <a:ext cx="1286245" cy="373626"/>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2000" tIns="54000" rIns="72000" bIns="54000" numCol="1" spcCol="0" rtlCol="0" fromWordArt="0" anchor="ctr" anchorCtr="0" forceAA="0" compatLnSpc="1">
            <a:prstTxWarp prst="textNoShape">
              <a:avLst/>
            </a:prstTxWarp>
            <a:noAutofit/>
          </a:bodyPr>
          <a:lstStyle/>
          <a:p>
            <a:pPr algn="r"/>
            <a:r>
              <a:rPr lang="de-DE" sz="2000" dirty="0" smtClean="0">
                <a:solidFill>
                  <a:schemeClr val="tx1"/>
                </a:solidFill>
                <a:latin typeface="+mj-lt"/>
              </a:rPr>
              <a:t>Birke</a:t>
            </a:r>
          </a:p>
        </p:txBody>
      </p:sp>
      <p:sp>
        <p:nvSpPr>
          <p:cNvPr id="57" name="Rechteck 56"/>
          <p:cNvSpPr/>
          <p:nvPr/>
        </p:nvSpPr>
        <p:spPr>
          <a:xfrm>
            <a:off x="8875519" y="1179963"/>
            <a:ext cx="1278076" cy="373626"/>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2000" tIns="54000" rIns="72000" bIns="54000" numCol="1" spcCol="0" rtlCol="0" fromWordArt="0" anchor="ctr" anchorCtr="0" forceAA="0" compatLnSpc="1">
            <a:prstTxWarp prst="textNoShape">
              <a:avLst/>
            </a:prstTxWarp>
            <a:noAutofit/>
          </a:bodyPr>
          <a:lstStyle/>
          <a:p>
            <a:pPr algn="r"/>
            <a:r>
              <a:rPr lang="de-DE" sz="2000" dirty="0" smtClean="0">
                <a:solidFill>
                  <a:schemeClr val="tx1"/>
                </a:solidFill>
                <a:latin typeface="+mj-lt"/>
              </a:rPr>
              <a:t>Eiche</a:t>
            </a:r>
          </a:p>
        </p:txBody>
      </p:sp>
      <p:sp>
        <p:nvSpPr>
          <p:cNvPr id="58" name="Rechteck 57"/>
          <p:cNvSpPr/>
          <p:nvPr/>
        </p:nvSpPr>
        <p:spPr>
          <a:xfrm>
            <a:off x="8867350" y="1645682"/>
            <a:ext cx="1286245" cy="373626"/>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2000" tIns="54000" rIns="72000" bIns="54000" numCol="1" spcCol="0" rtlCol="0" fromWordArt="0" anchor="ctr" anchorCtr="0" forceAA="0" compatLnSpc="1">
            <a:prstTxWarp prst="textNoShape">
              <a:avLst/>
            </a:prstTxWarp>
            <a:noAutofit/>
          </a:bodyPr>
          <a:lstStyle/>
          <a:p>
            <a:pPr algn="r"/>
            <a:r>
              <a:rPr lang="de-DE" sz="2000" dirty="0" smtClean="0">
                <a:solidFill>
                  <a:schemeClr val="tx1"/>
                </a:solidFill>
                <a:latin typeface="+mj-lt"/>
              </a:rPr>
              <a:t>Kastanie</a:t>
            </a:r>
          </a:p>
        </p:txBody>
      </p:sp>
      <p:sp>
        <p:nvSpPr>
          <p:cNvPr id="60" name="Rechteck 59"/>
          <p:cNvSpPr/>
          <p:nvPr/>
        </p:nvSpPr>
        <p:spPr>
          <a:xfrm>
            <a:off x="1378723" y="4835075"/>
            <a:ext cx="1080000" cy="373626"/>
          </a:xfrm>
          <a:prstGeom prst="rect">
            <a:avLst/>
          </a:prstGeom>
          <a:solidFill>
            <a:schemeClr val="tx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2000" tIns="54000" rIns="72000" bIns="54000" numCol="1" spcCol="0" rtlCol="0" fromWordArt="0" anchor="ctr" anchorCtr="0" forceAA="0" compatLnSpc="1">
            <a:prstTxWarp prst="textNoShape">
              <a:avLst/>
            </a:prstTxWarp>
            <a:noAutofit/>
          </a:bodyPr>
          <a:lstStyle/>
          <a:p>
            <a:pPr algn="r"/>
            <a:r>
              <a:rPr lang="de-DE" sz="1400" dirty="0" smtClean="0">
                <a:solidFill>
                  <a:schemeClr val="bg1"/>
                </a:solidFill>
                <a:latin typeface="+mj-lt"/>
              </a:rPr>
              <a:t>0,6</a:t>
            </a:r>
          </a:p>
        </p:txBody>
      </p:sp>
      <p:sp>
        <p:nvSpPr>
          <p:cNvPr id="61" name="Rechteck 60"/>
          <p:cNvSpPr/>
          <p:nvPr/>
        </p:nvSpPr>
        <p:spPr>
          <a:xfrm>
            <a:off x="2098723" y="5300793"/>
            <a:ext cx="360000" cy="373626"/>
          </a:xfrm>
          <a:prstGeom prst="rect">
            <a:avLst/>
          </a:prstGeom>
          <a:solidFill>
            <a:schemeClr val="tx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2000" tIns="54000" rIns="72000" bIns="54000" numCol="1" spcCol="0" rtlCol="0" fromWordArt="0" anchor="ctr" anchorCtr="0" forceAA="0" compatLnSpc="1">
            <a:prstTxWarp prst="textNoShape">
              <a:avLst/>
            </a:prstTxWarp>
            <a:noAutofit/>
          </a:bodyPr>
          <a:lstStyle/>
          <a:p>
            <a:pPr algn="r"/>
            <a:r>
              <a:rPr lang="de-DE" sz="1400" dirty="0" smtClean="0">
                <a:solidFill>
                  <a:schemeClr val="bg1"/>
                </a:solidFill>
                <a:latin typeface="+mj-lt"/>
              </a:rPr>
              <a:t>0,2</a:t>
            </a:r>
          </a:p>
        </p:txBody>
      </p:sp>
      <p:sp>
        <p:nvSpPr>
          <p:cNvPr id="62" name="Rechteck 61"/>
          <p:cNvSpPr/>
          <p:nvPr/>
        </p:nvSpPr>
        <p:spPr>
          <a:xfrm>
            <a:off x="1918723" y="5766511"/>
            <a:ext cx="540000" cy="373626"/>
          </a:xfrm>
          <a:prstGeom prst="rect">
            <a:avLst/>
          </a:prstGeom>
          <a:solidFill>
            <a:schemeClr val="tx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2000" tIns="54000" rIns="72000" bIns="54000" numCol="1" spcCol="0" rtlCol="0" fromWordArt="0" anchor="ctr" anchorCtr="0" forceAA="0" compatLnSpc="1">
            <a:prstTxWarp prst="textNoShape">
              <a:avLst/>
            </a:prstTxWarp>
            <a:noAutofit/>
          </a:bodyPr>
          <a:lstStyle/>
          <a:p>
            <a:pPr algn="r"/>
            <a:r>
              <a:rPr lang="de-DE" sz="1400" dirty="0" smtClean="0">
                <a:solidFill>
                  <a:schemeClr val="bg1"/>
                </a:solidFill>
                <a:latin typeface="+mj-lt"/>
              </a:rPr>
              <a:t>0,3</a:t>
            </a:r>
          </a:p>
        </p:txBody>
      </p:sp>
      <p:sp>
        <p:nvSpPr>
          <p:cNvPr id="63" name="Rechteck 62"/>
          <p:cNvSpPr/>
          <p:nvPr/>
        </p:nvSpPr>
        <p:spPr>
          <a:xfrm>
            <a:off x="1018723" y="6232230"/>
            <a:ext cx="1440000" cy="373626"/>
          </a:xfrm>
          <a:prstGeom prst="rect">
            <a:avLst/>
          </a:prstGeom>
          <a:solidFill>
            <a:schemeClr val="accent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2000" tIns="54000" rIns="72000" bIns="54000" numCol="1" spcCol="0" rtlCol="0" fromWordArt="0" anchor="ctr" anchorCtr="0" forceAA="0" compatLnSpc="1">
            <a:prstTxWarp prst="textNoShape">
              <a:avLst/>
            </a:prstTxWarp>
            <a:noAutofit/>
          </a:bodyPr>
          <a:lstStyle/>
          <a:p>
            <a:pPr algn="r"/>
            <a:r>
              <a:rPr lang="de-DE" sz="1400" dirty="0" smtClean="0">
                <a:solidFill>
                  <a:schemeClr val="bg1"/>
                </a:solidFill>
                <a:latin typeface="+mj-lt"/>
              </a:rPr>
              <a:t>0,9</a:t>
            </a:r>
          </a:p>
        </p:txBody>
      </p:sp>
      <p:sp>
        <p:nvSpPr>
          <p:cNvPr id="64" name="Rechteck 63"/>
          <p:cNvSpPr/>
          <p:nvPr/>
        </p:nvSpPr>
        <p:spPr>
          <a:xfrm>
            <a:off x="2471249" y="4838693"/>
            <a:ext cx="1282101" cy="373626"/>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2000" tIns="54000" rIns="72000" bIns="54000" numCol="1" spcCol="0" rtlCol="0" fromWordArt="0" anchor="ctr" anchorCtr="0" forceAA="0" compatLnSpc="1">
            <a:prstTxWarp prst="textNoShape">
              <a:avLst/>
            </a:prstTxWarp>
            <a:noAutofit/>
          </a:bodyPr>
          <a:lstStyle/>
          <a:p>
            <a:r>
              <a:rPr lang="de-DE" sz="2000" dirty="0" smtClean="0">
                <a:solidFill>
                  <a:schemeClr val="tx1"/>
                </a:solidFill>
                <a:latin typeface="+mj-lt"/>
              </a:rPr>
              <a:t>Ahorn</a:t>
            </a:r>
          </a:p>
        </p:txBody>
      </p:sp>
      <p:sp>
        <p:nvSpPr>
          <p:cNvPr id="65" name="Rechteck 64"/>
          <p:cNvSpPr/>
          <p:nvPr/>
        </p:nvSpPr>
        <p:spPr>
          <a:xfrm>
            <a:off x="2471249" y="5304411"/>
            <a:ext cx="1286245" cy="373626"/>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2000" tIns="54000" rIns="72000" bIns="54000" numCol="1" spcCol="0" rtlCol="0" fromWordArt="0" anchor="ctr" anchorCtr="0" forceAA="0" compatLnSpc="1">
            <a:prstTxWarp prst="textNoShape">
              <a:avLst/>
            </a:prstTxWarp>
            <a:noAutofit/>
          </a:bodyPr>
          <a:lstStyle/>
          <a:p>
            <a:r>
              <a:rPr lang="de-DE" sz="2000" dirty="0" smtClean="0">
                <a:solidFill>
                  <a:schemeClr val="tx1"/>
                </a:solidFill>
                <a:latin typeface="+mj-lt"/>
              </a:rPr>
              <a:t>Birke</a:t>
            </a:r>
          </a:p>
        </p:txBody>
      </p:sp>
      <p:sp>
        <p:nvSpPr>
          <p:cNvPr id="66" name="Rechteck 65"/>
          <p:cNvSpPr/>
          <p:nvPr/>
        </p:nvSpPr>
        <p:spPr>
          <a:xfrm>
            <a:off x="2471249" y="5770129"/>
            <a:ext cx="1278076" cy="373626"/>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2000" tIns="54000" rIns="72000" bIns="54000" numCol="1" spcCol="0" rtlCol="0" fromWordArt="0" anchor="ctr" anchorCtr="0" forceAA="0" compatLnSpc="1">
            <a:prstTxWarp prst="textNoShape">
              <a:avLst/>
            </a:prstTxWarp>
            <a:noAutofit/>
          </a:bodyPr>
          <a:lstStyle/>
          <a:p>
            <a:r>
              <a:rPr lang="de-DE" sz="2000" dirty="0" smtClean="0">
                <a:solidFill>
                  <a:schemeClr val="tx1"/>
                </a:solidFill>
                <a:latin typeface="+mj-lt"/>
              </a:rPr>
              <a:t>Eiche</a:t>
            </a:r>
          </a:p>
        </p:txBody>
      </p:sp>
      <p:sp>
        <p:nvSpPr>
          <p:cNvPr id="67" name="Rechteck 66"/>
          <p:cNvSpPr/>
          <p:nvPr/>
        </p:nvSpPr>
        <p:spPr>
          <a:xfrm>
            <a:off x="2471249" y="6235848"/>
            <a:ext cx="1286245" cy="373626"/>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2000" tIns="54000" rIns="72000" bIns="54000" numCol="1" spcCol="0" rtlCol="0" fromWordArt="0" anchor="ctr" anchorCtr="0" forceAA="0" compatLnSpc="1">
            <a:prstTxWarp prst="textNoShape">
              <a:avLst/>
            </a:prstTxWarp>
            <a:noAutofit/>
          </a:bodyPr>
          <a:lstStyle/>
          <a:p>
            <a:r>
              <a:rPr lang="de-DE" sz="2000" dirty="0" smtClean="0">
                <a:solidFill>
                  <a:schemeClr val="tx1"/>
                </a:solidFill>
                <a:latin typeface="+mj-lt"/>
              </a:rPr>
              <a:t>Kastanie</a:t>
            </a:r>
          </a:p>
        </p:txBody>
      </p:sp>
      <p:sp>
        <p:nvSpPr>
          <p:cNvPr id="40" name="Rechteck 39"/>
          <p:cNvSpPr/>
          <p:nvPr/>
        </p:nvSpPr>
        <p:spPr>
          <a:xfrm>
            <a:off x="2098723" y="248527"/>
            <a:ext cx="360000" cy="373626"/>
          </a:xfrm>
          <a:prstGeom prst="rect">
            <a:avLst/>
          </a:prstGeom>
          <a:solidFill>
            <a:schemeClr val="tx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2000" tIns="54000" rIns="72000" bIns="54000" numCol="1" spcCol="0" rtlCol="0" fromWordArt="0" anchor="ctr" anchorCtr="0" forceAA="0" compatLnSpc="1">
            <a:prstTxWarp prst="textNoShape">
              <a:avLst/>
            </a:prstTxWarp>
            <a:noAutofit/>
          </a:bodyPr>
          <a:lstStyle/>
          <a:p>
            <a:pPr algn="r"/>
            <a:r>
              <a:rPr lang="de-DE" sz="1400" dirty="0" smtClean="0">
                <a:solidFill>
                  <a:schemeClr val="bg1"/>
                </a:solidFill>
                <a:latin typeface="+mj-lt"/>
              </a:rPr>
              <a:t>0,2</a:t>
            </a:r>
          </a:p>
        </p:txBody>
      </p:sp>
      <p:sp>
        <p:nvSpPr>
          <p:cNvPr id="68" name="Rechteck 67"/>
          <p:cNvSpPr/>
          <p:nvPr/>
        </p:nvSpPr>
        <p:spPr>
          <a:xfrm>
            <a:off x="1738723" y="714245"/>
            <a:ext cx="720000" cy="373626"/>
          </a:xfrm>
          <a:prstGeom prst="rect">
            <a:avLst/>
          </a:prstGeom>
          <a:solidFill>
            <a:schemeClr val="tx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2000" tIns="54000" rIns="72000" bIns="54000" numCol="1" spcCol="0" rtlCol="0" fromWordArt="0" anchor="ctr" anchorCtr="0" forceAA="0" compatLnSpc="1">
            <a:prstTxWarp prst="textNoShape">
              <a:avLst/>
            </a:prstTxWarp>
            <a:noAutofit/>
          </a:bodyPr>
          <a:lstStyle/>
          <a:p>
            <a:pPr algn="r"/>
            <a:r>
              <a:rPr lang="de-DE" sz="1400" dirty="0" smtClean="0">
                <a:solidFill>
                  <a:schemeClr val="bg1"/>
                </a:solidFill>
                <a:latin typeface="+mj-lt"/>
              </a:rPr>
              <a:t>0,4</a:t>
            </a:r>
          </a:p>
        </p:txBody>
      </p:sp>
      <p:sp>
        <p:nvSpPr>
          <p:cNvPr id="69" name="Rechteck 68"/>
          <p:cNvSpPr/>
          <p:nvPr/>
        </p:nvSpPr>
        <p:spPr>
          <a:xfrm>
            <a:off x="1018723" y="1179963"/>
            <a:ext cx="1440000" cy="373626"/>
          </a:xfrm>
          <a:prstGeom prst="rect">
            <a:avLst/>
          </a:prstGeom>
          <a:solidFill>
            <a:schemeClr val="accent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2000" tIns="54000" rIns="72000" bIns="54000" numCol="1" spcCol="0" rtlCol="0" fromWordArt="0" anchor="ctr" anchorCtr="0" forceAA="0" compatLnSpc="1">
            <a:prstTxWarp prst="textNoShape">
              <a:avLst/>
            </a:prstTxWarp>
            <a:noAutofit/>
          </a:bodyPr>
          <a:lstStyle/>
          <a:p>
            <a:pPr algn="r"/>
            <a:r>
              <a:rPr lang="de-DE" sz="1400" dirty="0" smtClean="0">
                <a:solidFill>
                  <a:schemeClr val="bg1"/>
                </a:solidFill>
                <a:latin typeface="+mj-lt"/>
              </a:rPr>
              <a:t>0,8</a:t>
            </a:r>
          </a:p>
        </p:txBody>
      </p:sp>
      <p:sp>
        <p:nvSpPr>
          <p:cNvPr id="70" name="Rechteck 69"/>
          <p:cNvSpPr/>
          <p:nvPr/>
        </p:nvSpPr>
        <p:spPr>
          <a:xfrm>
            <a:off x="2098723" y="1645682"/>
            <a:ext cx="360000" cy="373626"/>
          </a:xfrm>
          <a:prstGeom prst="rect">
            <a:avLst/>
          </a:prstGeom>
          <a:solidFill>
            <a:schemeClr val="tx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2000" tIns="54000" rIns="72000" bIns="54000" numCol="1" spcCol="0" rtlCol="0" fromWordArt="0" anchor="ctr" anchorCtr="0" forceAA="0" compatLnSpc="1">
            <a:prstTxWarp prst="textNoShape">
              <a:avLst/>
            </a:prstTxWarp>
            <a:noAutofit/>
          </a:bodyPr>
          <a:lstStyle/>
          <a:p>
            <a:pPr algn="r"/>
            <a:r>
              <a:rPr lang="de-DE" sz="1400" dirty="0" smtClean="0">
                <a:solidFill>
                  <a:schemeClr val="bg1"/>
                </a:solidFill>
                <a:latin typeface="+mj-lt"/>
              </a:rPr>
              <a:t>0,2</a:t>
            </a:r>
          </a:p>
        </p:txBody>
      </p:sp>
      <p:sp>
        <p:nvSpPr>
          <p:cNvPr id="71" name="Rechteck 70"/>
          <p:cNvSpPr/>
          <p:nvPr/>
        </p:nvSpPr>
        <p:spPr>
          <a:xfrm>
            <a:off x="2471249" y="252145"/>
            <a:ext cx="1282101" cy="373626"/>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2000" tIns="54000" rIns="72000" bIns="54000" numCol="1" spcCol="0" rtlCol="0" fromWordArt="0" anchor="ctr" anchorCtr="0" forceAA="0" compatLnSpc="1">
            <a:prstTxWarp prst="textNoShape">
              <a:avLst/>
            </a:prstTxWarp>
            <a:noAutofit/>
          </a:bodyPr>
          <a:lstStyle/>
          <a:p>
            <a:r>
              <a:rPr lang="de-DE" sz="2000" dirty="0" smtClean="0">
                <a:solidFill>
                  <a:schemeClr val="tx1"/>
                </a:solidFill>
                <a:latin typeface="+mj-lt"/>
              </a:rPr>
              <a:t>Ahorn</a:t>
            </a:r>
          </a:p>
        </p:txBody>
      </p:sp>
      <p:sp>
        <p:nvSpPr>
          <p:cNvPr id="72" name="Rechteck 71"/>
          <p:cNvSpPr/>
          <p:nvPr/>
        </p:nvSpPr>
        <p:spPr>
          <a:xfrm>
            <a:off x="2471249" y="717863"/>
            <a:ext cx="1286245" cy="373626"/>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2000" tIns="54000" rIns="72000" bIns="54000" numCol="1" spcCol="0" rtlCol="0" fromWordArt="0" anchor="ctr" anchorCtr="0" forceAA="0" compatLnSpc="1">
            <a:prstTxWarp prst="textNoShape">
              <a:avLst/>
            </a:prstTxWarp>
            <a:noAutofit/>
          </a:bodyPr>
          <a:lstStyle/>
          <a:p>
            <a:r>
              <a:rPr lang="de-DE" sz="2000" dirty="0" smtClean="0">
                <a:solidFill>
                  <a:schemeClr val="tx1"/>
                </a:solidFill>
                <a:latin typeface="+mj-lt"/>
              </a:rPr>
              <a:t>Birke</a:t>
            </a:r>
          </a:p>
        </p:txBody>
      </p:sp>
      <p:sp>
        <p:nvSpPr>
          <p:cNvPr id="73" name="Rechteck 72"/>
          <p:cNvSpPr/>
          <p:nvPr/>
        </p:nvSpPr>
        <p:spPr>
          <a:xfrm>
            <a:off x="2471249" y="1183581"/>
            <a:ext cx="1278076" cy="373626"/>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2000" tIns="54000" rIns="72000" bIns="54000" numCol="1" spcCol="0" rtlCol="0" fromWordArt="0" anchor="ctr" anchorCtr="0" forceAA="0" compatLnSpc="1">
            <a:prstTxWarp prst="textNoShape">
              <a:avLst/>
            </a:prstTxWarp>
            <a:noAutofit/>
          </a:bodyPr>
          <a:lstStyle/>
          <a:p>
            <a:r>
              <a:rPr lang="de-DE" sz="2000" dirty="0" smtClean="0">
                <a:solidFill>
                  <a:schemeClr val="tx1"/>
                </a:solidFill>
                <a:latin typeface="+mj-lt"/>
              </a:rPr>
              <a:t>Eiche</a:t>
            </a:r>
          </a:p>
        </p:txBody>
      </p:sp>
      <p:sp>
        <p:nvSpPr>
          <p:cNvPr id="74" name="Rechteck 73"/>
          <p:cNvSpPr/>
          <p:nvPr/>
        </p:nvSpPr>
        <p:spPr>
          <a:xfrm>
            <a:off x="2471249" y="1649300"/>
            <a:ext cx="1286245" cy="373626"/>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2000" tIns="54000" rIns="72000" bIns="54000" numCol="1" spcCol="0" rtlCol="0" fromWordArt="0" anchor="ctr" anchorCtr="0" forceAA="0" compatLnSpc="1">
            <a:prstTxWarp prst="textNoShape">
              <a:avLst/>
            </a:prstTxWarp>
            <a:noAutofit/>
          </a:bodyPr>
          <a:lstStyle/>
          <a:p>
            <a:r>
              <a:rPr lang="de-DE" sz="2000" dirty="0" smtClean="0">
                <a:solidFill>
                  <a:schemeClr val="tx1"/>
                </a:solidFill>
                <a:latin typeface="+mj-lt"/>
              </a:rPr>
              <a:t>Kastanie</a:t>
            </a:r>
          </a:p>
        </p:txBody>
      </p:sp>
    </p:spTree>
    <p:extLst>
      <p:ext uri="{BB962C8B-B14F-4D97-AF65-F5344CB8AC3E}">
        <p14:creationId xmlns:p14="http://schemas.microsoft.com/office/powerpoint/2010/main" val="1033468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grpId="0" nodeType="clickEffect">
                                  <p:stCondLst>
                                    <p:cond delay="0"/>
                                  </p:stCondLst>
                                  <p:childTnLst>
                                    <p:set>
                                      <p:cBhvr>
                                        <p:cTn id="16" dur="1" fill="hold">
                                          <p:stCondLst>
                                            <p:cond delay="0"/>
                                          </p:stCondLst>
                                        </p:cTn>
                                        <p:tgtEl>
                                          <p:spTgt spid="40"/>
                                        </p:tgtEl>
                                        <p:attrNameLst>
                                          <p:attrName>style.visibility</p:attrName>
                                        </p:attrNameLst>
                                      </p:cBhvr>
                                      <p:to>
                                        <p:strVal val="visible"/>
                                      </p:to>
                                    </p:set>
                                    <p:animEffect transition="in" filter="wipe(right)">
                                      <p:cBhvr>
                                        <p:cTn id="17" dur="500"/>
                                        <p:tgtEl>
                                          <p:spTgt spid="40"/>
                                        </p:tgtEl>
                                      </p:cBhvr>
                                    </p:animEffect>
                                  </p:childTnLst>
                                </p:cTn>
                              </p:par>
                              <p:par>
                                <p:cTn id="18" presetID="22" presetClass="entr" presetSubtype="2" fill="hold" grpId="0" nodeType="withEffect">
                                  <p:stCondLst>
                                    <p:cond delay="0"/>
                                  </p:stCondLst>
                                  <p:childTnLst>
                                    <p:set>
                                      <p:cBhvr>
                                        <p:cTn id="19" dur="1" fill="hold">
                                          <p:stCondLst>
                                            <p:cond delay="0"/>
                                          </p:stCondLst>
                                        </p:cTn>
                                        <p:tgtEl>
                                          <p:spTgt spid="68"/>
                                        </p:tgtEl>
                                        <p:attrNameLst>
                                          <p:attrName>style.visibility</p:attrName>
                                        </p:attrNameLst>
                                      </p:cBhvr>
                                      <p:to>
                                        <p:strVal val="visible"/>
                                      </p:to>
                                    </p:set>
                                    <p:animEffect transition="in" filter="wipe(right)">
                                      <p:cBhvr>
                                        <p:cTn id="20" dur="500"/>
                                        <p:tgtEl>
                                          <p:spTgt spid="68"/>
                                        </p:tgtEl>
                                      </p:cBhvr>
                                    </p:animEffect>
                                  </p:childTnLst>
                                </p:cTn>
                              </p:par>
                              <p:par>
                                <p:cTn id="21" presetID="22" presetClass="entr" presetSubtype="2" fill="hold" grpId="0" nodeType="withEffect">
                                  <p:stCondLst>
                                    <p:cond delay="0"/>
                                  </p:stCondLst>
                                  <p:childTnLst>
                                    <p:set>
                                      <p:cBhvr>
                                        <p:cTn id="22" dur="1" fill="hold">
                                          <p:stCondLst>
                                            <p:cond delay="0"/>
                                          </p:stCondLst>
                                        </p:cTn>
                                        <p:tgtEl>
                                          <p:spTgt spid="69"/>
                                        </p:tgtEl>
                                        <p:attrNameLst>
                                          <p:attrName>style.visibility</p:attrName>
                                        </p:attrNameLst>
                                      </p:cBhvr>
                                      <p:to>
                                        <p:strVal val="visible"/>
                                      </p:to>
                                    </p:set>
                                    <p:animEffect transition="in" filter="wipe(right)">
                                      <p:cBhvr>
                                        <p:cTn id="23" dur="500"/>
                                        <p:tgtEl>
                                          <p:spTgt spid="69"/>
                                        </p:tgtEl>
                                      </p:cBhvr>
                                    </p:animEffect>
                                  </p:childTnLst>
                                </p:cTn>
                              </p:par>
                              <p:par>
                                <p:cTn id="24" presetID="22" presetClass="entr" presetSubtype="2" fill="hold" grpId="0" nodeType="withEffect">
                                  <p:stCondLst>
                                    <p:cond delay="0"/>
                                  </p:stCondLst>
                                  <p:childTnLst>
                                    <p:set>
                                      <p:cBhvr>
                                        <p:cTn id="25" dur="1" fill="hold">
                                          <p:stCondLst>
                                            <p:cond delay="0"/>
                                          </p:stCondLst>
                                        </p:cTn>
                                        <p:tgtEl>
                                          <p:spTgt spid="70"/>
                                        </p:tgtEl>
                                        <p:attrNameLst>
                                          <p:attrName>style.visibility</p:attrName>
                                        </p:attrNameLst>
                                      </p:cBhvr>
                                      <p:to>
                                        <p:strVal val="visible"/>
                                      </p:to>
                                    </p:set>
                                    <p:animEffect transition="in" filter="wipe(right)">
                                      <p:cBhvr>
                                        <p:cTn id="26" dur="500"/>
                                        <p:tgtEl>
                                          <p:spTgt spid="70"/>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grpId="0" nodeType="clickEffect">
                                  <p:stCondLst>
                                    <p:cond delay="0"/>
                                  </p:stCondLst>
                                  <p:childTnLst>
                                    <p:set>
                                      <p:cBhvr>
                                        <p:cTn id="40" dur="1" fill="hold">
                                          <p:stCondLst>
                                            <p:cond delay="0"/>
                                          </p:stCondLst>
                                        </p:cTn>
                                        <p:tgtEl>
                                          <p:spTgt spid="51"/>
                                        </p:tgtEl>
                                        <p:attrNameLst>
                                          <p:attrName>style.visibility</p:attrName>
                                        </p:attrNameLst>
                                      </p:cBhvr>
                                      <p:to>
                                        <p:strVal val="visible"/>
                                      </p:to>
                                    </p:set>
                                    <p:animEffect transition="in" filter="wipe(left)">
                                      <p:cBhvr>
                                        <p:cTn id="41" dur="500"/>
                                        <p:tgtEl>
                                          <p:spTgt spid="51"/>
                                        </p:tgtEl>
                                      </p:cBhvr>
                                    </p:animEffect>
                                  </p:childTnLst>
                                </p:cTn>
                              </p:par>
                              <p:par>
                                <p:cTn id="42" presetID="22" presetClass="entr" presetSubtype="8" fill="hold" grpId="0" nodeType="withEffect">
                                  <p:stCondLst>
                                    <p:cond delay="0"/>
                                  </p:stCondLst>
                                  <p:childTnLst>
                                    <p:set>
                                      <p:cBhvr>
                                        <p:cTn id="43" dur="1" fill="hold">
                                          <p:stCondLst>
                                            <p:cond delay="0"/>
                                          </p:stCondLst>
                                        </p:cTn>
                                        <p:tgtEl>
                                          <p:spTgt spid="52"/>
                                        </p:tgtEl>
                                        <p:attrNameLst>
                                          <p:attrName>style.visibility</p:attrName>
                                        </p:attrNameLst>
                                      </p:cBhvr>
                                      <p:to>
                                        <p:strVal val="visible"/>
                                      </p:to>
                                    </p:set>
                                    <p:animEffect transition="in" filter="wipe(left)">
                                      <p:cBhvr>
                                        <p:cTn id="44" dur="500"/>
                                        <p:tgtEl>
                                          <p:spTgt spid="52"/>
                                        </p:tgtEl>
                                      </p:cBhvr>
                                    </p:animEffect>
                                  </p:childTnLst>
                                </p:cTn>
                              </p:par>
                              <p:par>
                                <p:cTn id="45" presetID="22" presetClass="entr" presetSubtype="8" fill="hold" grpId="0" nodeType="withEffect">
                                  <p:stCondLst>
                                    <p:cond delay="0"/>
                                  </p:stCondLst>
                                  <p:childTnLst>
                                    <p:set>
                                      <p:cBhvr>
                                        <p:cTn id="46" dur="1" fill="hold">
                                          <p:stCondLst>
                                            <p:cond delay="0"/>
                                          </p:stCondLst>
                                        </p:cTn>
                                        <p:tgtEl>
                                          <p:spTgt spid="53"/>
                                        </p:tgtEl>
                                        <p:attrNameLst>
                                          <p:attrName>style.visibility</p:attrName>
                                        </p:attrNameLst>
                                      </p:cBhvr>
                                      <p:to>
                                        <p:strVal val="visible"/>
                                      </p:to>
                                    </p:set>
                                    <p:animEffect transition="in" filter="wipe(left)">
                                      <p:cBhvr>
                                        <p:cTn id="47" dur="500"/>
                                        <p:tgtEl>
                                          <p:spTgt spid="53"/>
                                        </p:tgtEl>
                                      </p:cBhvr>
                                    </p:animEffect>
                                  </p:childTnLst>
                                </p:cTn>
                              </p:par>
                              <p:par>
                                <p:cTn id="48" presetID="22" presetClass="entr" presetSubtype="8" fill="hold" grpId="0" nodeType="withEffect">
                                  <p:stCondLst>
                                    <p:cond delay="0"/>
                                  </p:stCondLst>
                                  <p:childTnLst>
                                    <p:set>
                                      <p:cBhvr>
                                        <p:cTn id="49" dur="1" fill="hold">
                                          <p:stCondLst>
                                            <p:cond delay="0"/>
                                          </p:stCondLst>
                                        </p:cTn>
                                        <p:tgtEl>
                                          <p:spTgt spid="54"/>
                                        </p:tgtEl>
                                        <p:attrNameLst>
                                          <p:attrName>style.visibility</p:attrName>
                                        </p:attrNameLst>
                                      </p:cBhvr>
                                      <p:to>
                                        <p:strVal val="visible"/>
                                      </p:to>
                                    </p:set>
                                    <p:animEffect transition="in" filter="wipe(left)">
                                      <p:cBhvr>
                                        <p:cTn id="50" dur="500"/>
                                        <p:tgtEl>
                                          <p:spTgt spid="54"/>
                                        </p:tgtEl>
                                      </p:cBhvr>
                                    </p:animEffec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46"/>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7"/>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8"/>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49"/>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22" presetClass="entr" presetSubtype="8" fill="hold" grpId="0" nodeType="clickEffect">
                                  <p:stCondLst>
                                    <p:cond delay="0"/>
                                  </p:stCondLst>
                                  <p:childTnLst>
                                    <p:set>
                                      <p:cBhvr>
                                        <p:cTn id="64" dur="1" fill="hold">
                                          <p:stCondLst>
                                            <p:cond delay="0"/>
                                          </p:stCondLst>
                                        </p:cTn>
                                        <p:tgtEl>
                                          <p:spTgt spid="42"/>
                                        </p:tgtEl>
                                        <p:attrNameLst>
                                          <p:attrName>style.visibility</p:attrName>
                                        </p:attrNameLst>
                                      </p:cBhvr>
                                      <p:to>
                                        <p:strVal val="visible"/>
                                      </p:to>
                                    </p:set>
                                    <p:animEffect transition="in" filter="wipe(left)">
                                      <p:cBhvr>
                                        <p:cTn id="65" dur="500"/>
                                        <p:tgtEl>
                                          <p:spTgt spid="42"/>
                                        </p:tgtEl>
                                      </p:cBhvr>
                                    </p:animEffect>
                                  </p:childTnLst>
                                </p:cTn>
                              </p:par>
                              <p:par>
                                <p:cTn id="66" presetID="22" presetClass="entr" presetSubtype="8" fill="hold" grpId="0" nodeType="withEffect">
                                  <p:stCondLst>
                                    <p:cond delay="0"/>
                                  </p:stCondLst>
                                  <p:childTnLst>
                                    <p:set>
                                      <p:cBhvr>
                                        <p:cTn id="67" dur="1" fill="hold">
                                          <p:stCondLst>
                                            <p:cond delay="0"/>
                                          </p:stCondLst>
                                        </p:cTn>
                                        <p:tgtEl>
                                          <p:spTgt spid="43"/>
                                        </p:tgtEl>
                                        <p:attrNameLst>
                                          <p:attrName>style.visibility</p:attrName>
                                        </p:attrNameLst>
                                      </p:cBhvr>
                                      <p:to>
                                        <p:strVal val="visible"/>
                                      </p:to>
                                    </p:set>
                                    <p:animEffect transition="in" filter="wipe(left)">
                                      <p:cBhvr>
                                        <p:cTn id="68" dur="500"/>
                                        <p:tgtEl>
                                          <p:spTgt spid="43"/>
                                        </p:tgtEl>
                                      </p:cBhvr>
                                    </p:animEffect>
                                  </p:childTnLst>
                                </p:cTn>
                              </p:par>
                              <p:par>
                                <p:cTn id="69" presetID="22" presetClass="entr" presetSubtype="8" fill="hold" grpId="0" nodeType="withEffect">
                                  <p:stCondLst>
                                    <p:cond delay="0"/>
                                  </p:stCondLst>
                                  <p:childTnLst>
                                    <p:set>
                                      <p:cBhvr>
                                        <p:cTn id="70" dur="1" fill="hold">
                                          <p:stCondLst>
                                            <p:cond delay="0"/>
                                          </p:stCondLst>
                                        </p:cTn>
                                        <p:tgtEl>
                                          <p:spTgt spid="44"/>
                                        </p:tgtEl>
                                        <p:attrNameLst>
                                          <p:attrName>style.visibility</p:attrName>
                                        </p:attrNameLst>
                                      </p:cBhvr>
                                      <p:to>
                                        <p:strVal val="visible"/>
                                      </p:to>
                                    </p:set>
                                    <p:animEffect transition="in" filter="wipe(left)">
                                      <p:cBhvr>
                                        <p:cTn id="71" dur="500"/>
                                        <p:tgtEl>
                                          <p:spTgt spid="44"/>
                                        </p:tgtEl>
                                      </p:cBhvr>
                                    </p:animEffect>
                                  </p:childTnLst>
                                </p:cTn>
                              </p:par>
                              <p:par>
                                <p:cTn id="72" presetID="22" presetClass="entr" presetSubtype="8" fill="hold" grpId="0" nodeType="withEffect">
                                  <p:stCondLst>
                                    <p:cond delay="0"/>
                                  </p:stCondLst>
                                  <p:childTnLst>
                                    <p:set>
                                      <p:cBhvr>
                                        <p:cTn id="73" dur="1" fill="hold">
                                          <p:stCondLst>
                                            <p:cond delay="0"/>
                                          </p:stCondLst>
                                        </p:cTn>
                                        <p:tgtEl>
                                          <p:spTgt spid="45"/>
                                        </p:tgtEl>
                                        <p:attrNameLst>
                                          <p:attrName>style.visibility</p:attrName>
                                        </p:attrNameLst>
                                      </p:cBhvr>
                                      <p:to>
                                        <p:strVal val="visible"/>
                                      </p:to>
                                    </p:set>
                                    <p:animEffect transition="in" filter="wipe(left)">
                                      <p:cBhvr>
                                        <p:cTn id="74" dur="500"/>
                                        <p:tgtEl>
                                          <p:spTgt spid="45"/>
                                        </p:tgtEl>
                                      </p:cBhvr>
                                    </p:animEffec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64"/>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65"/>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66"/>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67"/>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22" presetClass="entr" presetSubtype="2" fill="hold" grpId="0" nodeType="clickEffect">
                                  <p:stCondLst>
                                    <p:cond delay="0"/>
                                  </p:stCondLst>
                                  <p:childTnLst>
                                    <p:set>
                                      <p:cBhvr>
                                        <p:cTn id="88" dur="1" fill="hold">
                                          <p:stCondLst>
                                            <p:cond delay="0"/>
                                          </p:stCondLst>
                                        </p:cTn>
                                        <p:tgtEl>
                                          <p:spTgt spid="60"/>
                                        </p:tgtEl>
                                        <p:attrNameLst>
                                          <p:attrName>style.visibility</p:attrName>
                                        </p:attrNameLst>
                                      </p:cBhvr>
                                      <p:to>
                                        <p:strVal val="visible"/>
                                      </p:to>
                                    </p:set>
                                    <p:animEffect transition="in" filter="wipe(right)">
                                      <p:cBhvr>
                                        <p:cTn id="89" dur="500"/>
                                        <p:tgtEl>
                                          <p:spTgt spid="60"/>
                                        </p:tgtEl>
                                      </p:cBhvr>
                                    </p:animEffect>
                                  </p:childTnLst>
                                </p:cTn>
                              </p:par>
                              <p:par>
                                <p:cTn id="90" presetID="22" presetClass="entr" presetSubtype="2" fill="hold" grpId="0" nodeType="withEffect">
                                  <p:stCondLst>
                                    <p:cond delay="0"/>
                                  </p:stCondLst>
                                  <p:childTnLst>
                                    <p:set>
                                      <p:cBhvr>
                                        <p:cTn id="91" dur="1" fill="hold">
                                          <p:stCondLst>
                                            <p:cond delay="0"/>
                                          </p:stCondLst>
                                        </p:cTn>
                                        <p:tgtEl>
                                          <p:spTgt spid="61"/>
                                        </p:tgtEl>
                                        <p:attrNameLst>
                                          <p:attrName>style.visibility</p:attrName>
                                        </p:attrNameLst>
                                      </p:cBhvr>
                                      <p:to>
                                        <p:strVal val="visible"/>
                                      </p:to>
                                    </p:set>
                                    <p:animEffect transition="in" filter="wipe(right)">
                                      <p:cBhvr>
                                        <p:cTn id="92" dur="500"/>
                                        <p:tgtEl>
                                          <p:spTgt spid="61"/>
                                        </p:tgtEl>
                                      </p:cBhvr>
                                    </p:animEffect>
                                  </p:childTnLst>
                                </p:cTn>
                              </p:par>
                              <p:par>
                                <p:cTn id="93" presetID="22" presetClass="entr" presetSubtype="2" fill="hold" grpId="0" nodeType="withEffect">
                                  <p:stCondLst>
                                    <p:cond delay="0"/>
                                  </p:stCondLst>
                                  <p:childTnLst>
                                    <p:set>
                                      <p:cBhvr>
                                        <p:cTn id="94" dur="1" fill="hold">
                                          <p:stCondLst>
                                            <p:cond delay="0"/>
                                          </p:stCondLst>
                                        </p:cTn>
                                        <p:tgtEl>
                                          <p:spTgt spid="62"/>
                                        </p:tgtEl>
                                        <p:attrNameLst>
                                          <p:attrName>style.visibility</p:attrName>
                                        </p:attrNameLst>
                                      </p:cBhvr>
                                      <p:to>
                                        <p:strVal val="visible"/>
                                      </p:to>
                                    </p:set>
                                    <p:animEffect transition="in" filter="wipe(right)">
                                      <p:cBhvr>
                                        <p:cTn id="95" dur="500"/>
                                        <p:tgtEl>
                                          <p:spTgt spid="62"/>
                                        </p:tgtEl>
                                      </p:cBhvr>
                                    </p:animEffect>
                                  </p:childTnLst>
                                </p:cTn>
                              </p:par>
                              <p:par>
                                <p:cTn id="96" presetID="22" presetClass="entr" presetSubtype="2" fill="hold" grpId="0" nodeType="withEffect">
                                  <p:stCondLst>
                                    <p:cond delay="0"/>
                                  </p:stCondLst>
                                  <p:childTnLst>
                                    <p:set>
                                      <p:cBhvr>
                                        <p:cTn id="97" dur="1" fill="hold">
                                          <p:stCondLst>
                                            <p:cond delay="0"/>
                                          </p:stCondLst>
                                        </p:cTn>
                                        <p:tgtEl>
                                          <p:spTgt spid="63"/>
                                        </p:tgtEl>
                                        <p:attrNameLst>
                                          <p:attrName>style.visibility</p:attrName>
                                        </p:attrNameLst>
                                      </p:cBhvr>
                                      <p:to>
                                        <p:strVal val="visible"/>
                                      </p:to>
                                    </p:set>
                                    <p:animEffect transition="in" filter="wipe(right)">
                                      <p:cBhvr>
                                        <p:cTn id="98"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3" grpId="0" animBg="1"/>
      <p:bldP spid="44" grpId="0" animBg="1"/>
      <p:bldP spid="45" grpId="0" animBg="1"/>
      <p:bldP spid="46" grpId="0"/>
      <p:bldP spid="47" grpId="0"/>
      <p:bldP spid="48" grpId="0"/>
      <p:bldP spid="49" grpId="0"/>
      <p:bldP spid="51" grpId="0" animBg="1"/>
      <p:bldP spid="52" grpId="0" animBg="1"/>
      <p:bldP spid="53" grpId="0" animBg="1"/>
      <p:bldP spid="54" grpId="0" animBg="1"/>
      <p:bldP spid="55" grpId="0"/>
      <p:bldP spid="56" grpId="0"/>
      <p:bldP spid="57" grpId="0"/>
      <p:bldP spid="58" grpId="0"/>
      <p:bldP spid="60" grpId="0" animBg="1"/>
      <p:bldP spid="61" grpId="0" animBg="1"/>
      <p:bldP spid="62" grpId="0" animBg="1"/>
      <p:bldP spid="63" grpId="0" animBg="1"/>
      <p:bldP spid="64" grpId="0"/>
      <p:bldP spid="65" grpId="0"/>
      <p:bldP spid="66" grpId="0"/>
      <p:bldP spid="67" grpId="0"/>
      <p:bldP spid="40" grpId="0" animBg="1"/>
      <p:bldP spid="68" grpId="0" animBg="1"/>
      <p:bldP spid="69" grpId="0" animBg="1"/>
      <p:bldP spid="70" grpId="0" animBg="1"/>
      <p:bldP spid="71" grpId="0"/>
      <p:bldP spid="72" grpId="0"/>
      <p:bldP spid="73" grpId="0"/>
      <p:bldP spid="7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kt 7" hidden="1"/>
          <p:cNvGraphicFramePr>
            <a:graphicFrameLocks noChangeAspect="1"/>
          </p:cNvGraphicFramePr>
          <p:nvPr>
            <p:custDataLst>
              <p:tags r:id="rId2"/>
            </p:custDataLs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80904" name="think-cell Folie" r:id="rId5" imgW="473" imgH="468" progId="TCLayout.ActiveDocument.1">
                  <p:embed/>
                </p:oleObj>
              </mc:Choice>
              <mc:Fallback>
                <p:oleObj name="think-cell Folie" r:id="rId5" imgW="473" imgH="468"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4" name="Foliennummernplatzhalter 3"/>
          <p:cNvSpPr>
            <a:spLocks noGrp="1"/>
          </p:cNvSpPr>
          <p:nvPr>
            <p:ph type="sldNum" sz="quarter" idx="12"/>
          </p:nvPr>
        </p:nvSpPr>
        <p:spPr/>
        <p:txBody>
          <a:bodyPr/>
          <a:lstStyle/>
          <a:p>
            <a:fld id="{45B24253-E62C-4215-B393-B45F13A987CD}" type="slidenum">
              <a:rPr lang="de-DE" smtClean="0"/>
              <a:pPr/>
              <a:t>20</a:t>
            </a:fld>
            <a:endParaRPr lang="de-DE" dirty="0"/>
          </a:p>
        </p:txBody>
      </p:sp>
      <p:sp>
        <p:nvSpPr>
          <p:cNvPr id="5" name="Titel 4"/>
          <p:cNvSpPr>
            <a:spLocks noGrp="1"/>
          </p:cNvSpPr>
          <p:nvPr>
            <p:ph type="title"/>
          </p:nvPr>
        </p:nvSpPr>
        <p:spPr/>
        <p:txBody>
          <a:bodyPr/>
          <a:lstStyle/>
          <a:p>
            <a:r>
              <a:rPr lang="de-DE" dirty="0"/>
              <a:t>Grundlagen neuronale Netze</a:t>
            </a:r>
          </a:p>
        </p:txBody>
      </p:sp>
      <p:sp>
        <p:nvSpPr>
          <p:cNvPr id="6" name="Textplatzhalter 5"/>
          <p:cNvSpPr>
            <a:spLocks noGrp="1"/>
          </p:cNvSpPr>
          <p:nvPr>
            <p:ph type="body" sz="quarter" idx="13"/>
          </p:nvPr>
        </p:nvSpPr>
        <p:spPr/>
        <p:txBody>
          <a:bodyPr/>
          <a:lstStyle/>
          <a:p>
            <a:r>
              <a:rPr lang="de-DE" dirty="0"/>
              <a:t>Under- und Overfitting</a:t>
            </a:r>
          </a:p>
        </p:txBody>
      </p:sp>
      <p:pic>
        <p:nvPicPr>
          <p:cNvPr id="12" name="Grafik 11">
            <a:extLst>
              <a:ext uri="{FF2B5EF4-FFF2-40B4-BE49-F238E27FC236}">
                <a16:creationId xmlns="" xmlns:a16="http://schemas.microsoft.com/office/drawing/2014/main" id="{BC456E88-9C2A-44C7-A680-D10184117D8D}"/>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233061" y="2588653"/>
            <a:ext cx="9725877" cy="3380282"/>
          </a:xfrm>
          <a:prstGeom prst="rect">
            <a:avLst/>
          </a:prstGeom>
        </p:spPr>
      </p:pic>
      <p:sp>
        <p:nvSpPr>
          <p:cNvPr id="13" name="Textfeld 12">
            <a:extLst>
              <a:ext uri="{FF2B5EF4-FFF2-40B4-BE49-F238E27FC236}">
                <a16:creationId xmlns="" xmlns:a16="http://schemas.microsoft.com/office/drawing/2014/main" id="{E207029A-C08C-4A97-86A1-6C23834D30B5}"/>
              </a:ext>
            </a:extLst>
          </p:cNvPr>
          <p:cNvSpPr txBox="1"/>
          <p:nvPr/>
        </p:nvSpPr>
        <p:spPr>
          <a:xfrm>
            <a:off x="626774" y="1607151"/>
            <a:ext cx="10941833" cy="1092607"/>
          </a:xfrm>
          <a:prstGeom prst="rect">
            <a:avLst/>
          </a:prstGeom>
          <a:noFill/>
        </p:spPr>
        <p:txBody>
          <a:bodyPr wrap="square" rtlCol="0">
            <a:spAutoFit/>
          </a:bodyPr>
          <a:lstStyle/>
          <a:p>
            <a:pPr marL="230400" indent="-230400">
              <a:spcAft>
                <a:spcPts val="300"/>
              </a:spcAft>
              <a:buClr>
                <a:schemeClr val="tx2"/>
              </a:buClr>
              <a:buFont typeface="Wingdings" panose="05000000000000000000" pitchFamily="2" charset="2"/>
              <a:buChar char="§"/>
            </a:pPr>
            <a:r>
              <a:rPr lang="de-DE" sz="2000" dirty="0"/>
              <a:t>Underfitting: Zu kurzes Training oder Model zu einfach</a:t>
            </a:r>
          </a:p>
          <a:p>
            <a:pPr marL="230400" indent="-230400">
              <a:spcAft>
                <a:spcPts val="300"/>
              </a:spcAft>
              <a:buClr>
                <a:schemeClr val="tx2"/>
              </a:buClr>
              <a:buFont typeface="Wingdings" panose="05000000000000000000" pitchFamily="2" charset="2"/>
              <a:buChar char="§"/>
            </a:pPr>
            <a:endParaRPr lang="de-DE" sz="2000" dirty="0"/>
          </a:p>
          <a:p>
            <a:pPr marL="230400" indent="-230400">
              <a:spcAft>
                <a:spcPts val="300"/>
              </a:spcAft>
              <a:buClr>
                <a:schemeClr val="tx2"/>
              </a:buClr>
              <a:buFont typeface="Wingdings" panose="05000000000000000000" pitchFamily="2" charset="2"/>
              <a:buChar char="§"/>
            </a:pPr>
            <a:r>
              <a:rPr lang="de-DE" sz="2000" dirty="0"/>
              <a:t>Overfitting: Zu langes Training/ zu oft auf denselben Daten trainiert oder Model zu komplex</a:t>
            </a:r>
          </a:p>
        </p:txBody>
      </p:sp>
      <p:sp>
        <p:nvSpPr>
          <p:cNvPr id="2" name="Textfeld 1">
            <a:extLst>
              <a:ext uri="{FF2B5EF4-FFF2-40B4-BE49-F238E27FC236}">
                <a16:creationId xmlns="" xmlns:a16="http://schemas.microsoft.com/office/drawing/2014/main" id="{A62905C3-89A3-4568-A224-7F139608C184}"/>
              </a:ext>
            </a:extLst>
          </p:cNvPr>
          <p:cNvSpPr txBox="1"/>
          <p:nvPr/>
        </p:nvSpPr>
        <p:spPr>
          <a:xfrm>
            <a:off x="8060788" y="5781822"/>
            <a:ext cx="3629464" cy="584775"/>
          </a:xfrm>
          <a:prstGeom prst="rect">
            <a:avLst/>
          </a:prstGeom>
          <a:noFill/>
        </p:spPr>
        <p:txBody>
          <a:bodyPr wrap="square" rtlCol="0">
            <a:spAutoFit/>
          </a:bodyPr>
          <a:lstStyle/>
          <a:p>
            <a:pPr>
              <a:spcAft>
                <a:spcPts val="300"/>
              </a:spcAft>
              <a:buClr>
                <a:schemeClr val="tx2"/>
              </a:buClr>
            </a:pPr>
            <a:r>
              <a:rPr lang="de-DE" sz="1600" dirty="0"/>
              <a:t>Training loss ist hier sehr niedrig, der Test loss wird allerdings schlecht sein</a:t>
            </a:r>
          </a:p>
        </p:txBody>
      </p:sp>
    </p:spTree>
    <p:extLst>
      <p:ext uri="{BB962C8B-B14F-4D97-AF65-F5344CB8AC3E}">
        <p14:creationId xmlns:p14="http://schemas.microsoft.com/office/powerpoint/2010/main" val="18806922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kt 7" hidden="1"/>
          <p:cNvGraphicFramePr>
            <a:graphicFrameLocks noChangeAspect="1"/>
          </p:cNvGraphicFramePr>
          <p:nvPr>
            <p:custDataLst>
              <p:tags r:id="rId2"/>
            </p:custDataLs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81928" name="think-cell Folie" r:id="rId5" imgW="473" imgH="468" progId="TCLayout.ActiveDocument.1">
                  <p:embed/>
                </p:oleObj>
              </mc:Choice>
              <mc:Fallback>
                <p:oleObj name="think-cell Folie" r:id="rId5" imgW="473" imgH="468"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4" name="Foliennummernplatzhalter 3"/>
          <p:cNvSpPr>
            <a:spLocks noGrp="1"/>
          </p:cNvSpPr>
          <p:nvPr>
            <p:ph type="sldNum" sz="quarter" idx="12"/>
          </p:nvPr>
        </p:nvSpPr>
        <p:spPr/>
        <p:txBody>
          <a:bodyPr/>
          <a:lstStyle/>
          <a:p>
            <a:fld id="{45B24253-E62C-4215-B393-B45F13A987CD}" type="slidenum">
              <a:rPr lang="de-DE" smtClean="0"/>
              <a:pPr/>
              <a:t>21</a:t>
            </a:fld>
            <a:endParaRPr lang="de-DE" dirty="0"/>
          </a:p>
        </p:txBody>
      </p:sp>
      <p:sp>
        <p:nvSpPr>
          <p:cNvPr id="5" name="Titel 4"/>
          <p:cNvSpPr>
            <a:spLocks noGrp="1"/>
          </p:cNvSpPr>
          <p:nvPr>
            <p:ph type="title"/>
          </p:nvPr>
        </p:nvSpPr>
        <p:spPr/>
        <p:txBody>
          <a:bodyPr/>
          <a:lstStyle/>
          <a:p>
            <a:r>
              <a:rPr lang="de-DE" dirty="0"/>
              <a:t>Grundlagen neuronale Netze</a:t>
            </a:r>
          </a:p>
        </p:txBody>
      </p:sp>
      <p:sp>
        <p:nvSpPr>
          <p:cNvPr id="6" name="Textplatzhalter 5"/>
          <p:cNvSpPr>
            <a:spLocks noGrp="1"/>
          </p:cNvSpPr>
          <p:nvPr>
            <p:ph type="body" sz="quarter" idx="13"/>
          </p:nvPr>
        </p:nvSpPr>
        <p:spPr/>
        <p:txBody>
          <a:bodyPr/>
          <a:lstStyle/>
          <a:p>
            <a:r>
              <a:rPr lang="de-DE" dirty="0"/>
              <a:t>Confusion-Matrix</a:t>
            </a:r>
          </a:p>
        </p:txBody>
      </p:sp>
      <p:sp>
        <p:nvSpPr>
          <p:cNvPr id="10" name="Textfeld 9">
            <a:extLst>
              <a:ext uri="{FF2B5EF4-FFF2-40B4-BE49-F238E27FC236}">
                <a16:creationId xmlns="" xmlns:a16="http://schemas.microsoft.com/office/drawing/2014/main" id="{F036FCD7-C6FF-48EF-B0E3-99A4BB2BEB81}"/>
              </a:ext>
            </a:extLst>
          </p:cNvPr>
          <p:cNvSpPr txBox="1"/>
          <p:nvPr/>
        </p:nvSpPr>
        <p:spPr>
          <a:xfrm>
            <a:off x="741405" y="1519880"/>
            <a:ext cx="4164227" cy="3647152"/>
          </a:xfrm>
          <a:prstGeom prst="rect">
            <a:avLst/>
          </a:prstGeom>
          <a:noFill/>
        </p:spPr>
        <p:txBody>
          <a:bodyPr wrap="square" rtlCol="0">
            <a:spAutoFit/>
          </a:bodyPr>
          <a:lstStyle/>
          <a:p>
            <a:pPr marL="230400" indent="-230400">
              <a:spcAft>
                <a:spcPts val="300"/>
              </a:spcAft>
              <a:buClr>
                <a:schemeClr val="tx2"/>
              </a:buClr>
              <a:buFont typeface="Wingdings" panose="05000000000000000000" pitchFamily="2" charset="2"/>
              <a:buChar char="§"/>
            </a:pPr>
            <a:r>
              <a:rPr lang="de-DE" dirty="0"/>
              <a:t>Zeigt die Verteilung von richtigen/falschen Klassifikationen über Klassen verteilt an</a:t>
            </a:r>
          </a:p>
          <a:p>
            <a:pPr marL="230400" indent="-230400">
              <a:spcAft>
                <a:spcPts val="300"/>
              </a:spcAft>
              <a:buClr>
                <a:schemeClr val="tx2"/>
              </a:buClr>
              <a:buFont typeface="Wingdings" panose="05000000000000000000" pitchFamily="2" charset="2"/>
              <a:buChar char="§"/>
            </a:pPr>
            <a:endParaRPr lang="de-DE" dirty="0"/>
          </a:p>
          <a:p>
            <a:pPr marL="230400" indent="-230400">
              <a:spcAft>
                <a:spcPts val="300"/>
              </a:spcAft>
              <a:buClr>
                <a:schemeClr val="tx2"/>
              </a:buClr>
              <a:buFont typeface="Wingdings" panose="05000000000000000000" pitchFamily="2" charset="2"/>
              <a:buChar char="§"/>
            </a:pPr>
            <a:r>
              <a:rPr lang="de-DE" dirty="0"/>
              <a:t>x-Achse: vom Model berechnete Klasse</a:t>
            </a:r>
          </a:p>
          <a:p>
            <a:pPr marL="230400" indent="-230400">
              <a:spcAft>
                <a:spcPts val="300"/>
              </a:spcAft>
              <a:buClr>
                <a:schemeClr val="tx2"/>
              </a:buClr>
              <a:buFont typeface="Wingdings" panose="05000000000000000000" pitchFamily="2" charset="2"/>
              <a:buChar char="§"/>
            </a:pPr>
            <a:endParaRPr lang="de-DE" dirty="0"/>
          </a:p>
          <a:p>
            <a:pPr marL="230400" indent="-230400">
              <a:spcAft>
                <a:spcPts val="300"/>
              </a:spcAft>
              <a:buClr>
                <a:schemeClr val="tx2"/>
              </a:buClr>
              <a:buFont typeface="Wingdings" panose="05000000000000000000" pitchFamily="2" charset="2"/>
              <a:buChar char="§"/>
            </a:pPr>
            <a:r>
              <a:rPr lang="de-DE" dirty="0"/>
              <a:t>y-Achse: tatsächliche </a:t>
            </a:r>
            <a:r>
              <a:rPr lang="de-DE" dirty="0" smtClean="0"/>
              <a:t>Klasse</a:t>
            </a:r>
          </a:p>
          <a:p>
            <a:pPr marL="230400" indent="-230400">
              <a:spcAft>
                <a:spcPts val="300"/>
              </a:spcAft>
              <a:buClr>
                <a:schemeClr val="tx2"/>
              </a:buClr>
              <a:buFont typeface="Wingdings" panose="05000000000000000000" pitchFamily="2" charset="2"/>
              <a:buChar char="§"/>
            </a:pPr>
            <a:endParaRPr lang="de-DE" dirty="0"/>
          </a:p>
          <a:p>
            <a:pPr marL="230400" indent="-230400">
              <a:spcAft>
                <a:spcPts val="300"/>
              </a:spcAft>
              <a:buClr>
                <a:schemeClr val="tx2"/>
              </a:buClr>
              <a:buFont typeface="Wingdings" panose="05000000000000000000" pitchFamily="2" charset="2"/>
              <a:buChar char="§"/>
            </a:pPr>
            <a:r>
              <a:rPr lang="de-DE" dirty="0" smtClean="0"/>
              <a:t>Bei einer guten Klassifizierung sehen wir in der Matrix eine Diagonale von links oben nach rechts unten.</a:t>
            </a:r>
            <a:endParaRPr lang="de-DE" dirty="0"/>
          </a:p>
        </p:txBody>
      </p:sp>
      <p:pic>
        <p:nvPicPr>
          <p:cNvPr id="11" name="Grafik 10">
            <a:extLst>
              <a:ext uri="{FF2B5EF4-FFF2-40B4-BE49-F238E27FC236}">
                <a16:creationId xmlns="" xmlns:a16="http://schemas.microsoft.com/office/drawing/2014/main" id="{52167A33-7EC0-41D4-ACC6-37BAB701F481}"/>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4748825" y="1195382"/>
            <a:ext cx="5729705" cy="5609502"/>
          </a:xfrm>
          <a:prstGeom prst="rect">
            <a:avLst/>
          </a:prstGeom>
        </p:spPr>
      </p:pic>
    </p:spTree>
    <p:extLst>
      <p:ext uri="{BB962C8B-B14F-4D97-AF65-F5344CB8AC3E}">
        <p14:creationId xmlns:p14="http://schemas.microsoft.com/office/powerpoint/2010/main" val="3620004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Objekt 8" hidden="1"/>
          <p:cNvGraphicFramePr>
            <a:graphicFrameLocks noChangeAspect="1"/>
          </p:cNvGraphicFramePr>
          <p:nvPr>
            <p:custDataLst>
              <p:tags r:id="rId2"/>
            </p:custDataLs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82952" name="think-cell Folie" r:id="rId5" imgW="473" imgH="468" progId="TCLayout.ActiveDocument.1">
                  <p:embed/>
                </p:oleObj>
              </mc:Choice>
              <mc:Fallback>
                <p:oleObj name="think-cell Folie" r:id="rId5" imgW="473" imgH="468"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Inhaltsplatzhalter 1"/>
          <p:cNvSpPr>
            <a:spLocks noGrp="1"/>
          </p:cNvSpPr>
          <p:nvPr>
            <p:ph sz="half" idx="1"/>
          </p:nvPr>
        </p:nvSpPr>
        <p:spPr/>
        <p:txBody>
          <a:bodyPr/>
          <a:lstStyle/>
          <a:p>
            <a:endParaRPr lang="de-DE" dirty="0"/>
          </a:p>
        </p:txBody>
      </p:sp>
      <p:sp>
        <p:nvSpPr>
          <p:cNvPr id="3" name="Inhaltsplatzhalter 2"/>
          <p:cNvSpPr>
            <a:spLocks noGrp="1"/>
          </p:cNvSpPr>
          <p:nvPr>
            <p:ph sz="half" idx="2"/>
          </p:nvPr>
        </p:nvSpPr>
        <p:spPr/>
        <p:txBody>
          <a:bodyPr/>
          <a:lstStyle/>
          <a:p>
            <a:endParaRPr lang="de-DE" dirty="0"/>
          </a:p>
        </p:txBody>
      </p:sp>
      <p:sp>
        <p:nvSpPr>
          <p:cNvPr id="4" name="Foliennummernplatzhalter 3"/>
          <p:cNvSpPr>
            <a:spLocks noGrp="1"/>
          </p:cNvSpPr>
          <p:nvPr>
            <p:ph type="sldNum" sz="quarter" idx="12"/>
          </p:nvPr>
        </p:nvSpPr>
        <p:spPr/>
        <p:txBody>
          <a:bodyPr/>
          <a:lstStyle/>
          <a:p>
            <a:fld id="{45B24253-E62C-4215-B393-B45F13A987CD}" type="slidenum">
              <a:rPr lang="de-DE" smtClean="0"/>
              <a:pPr/>
              <a:t>22</a:t>
            </a:fld>
            <a:endParaRPr lang="de-DE" dirty="0"/>
          </a:p>
        </p:txBody>
      </p:sp>
      <p:sp>
        <p:nvSpPr>
          <p:cNvPr id="5" name="Titel 4"/>
          <p:cNvSpPr>
            <a:spLocks noGrp="1"/>
          </p:cNvSpPr>
          <p:nvPr>
            <p:ph type="title"/>
          </p:nvPr>
        </p:nvSpPr>
        <p:spPr/>
        <p:txBody>
          <a:bodyPr/>
          <a:lstStyle/>
          <a:p>
            <a:endParaRPr lang="de-DE" dirty="0"/>
          </a:p>
        </p:txBody>
      </p:sp>
      <p:sp>
        <p:nvSpPr>
          <p:cNvPr id="6" name="Textplatzhalter 5"/>
          <p:cNvSpPr>
            <a:spLocks noGrp="1"/>
          </p:cNvSpPr>
          <p:nvPr>
            <p:ph type="body" sz="quarter" idx="13"/>
          </p:nvPr>
        </p:nvSpPr>
        <p:spPr/>
        <p:txBody>
          <a:bodyPr/>
          <a:lstStyle/>
          <a:p>
            <a:endParaRPr lang="de-DE" dirty="0"/>
          </a:p>
        </p:txBody>
      </p:sp>
      <p:pic>
        <p:nvPicPr>
          <p:cNvPr id="7" name="Grafik 6">
            <a:hlinkClick r:id="rId7"/>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456695" y="368300"/>
            <a:ext cx="11278609" cy="5857103"/>
          </a:xfrm>
          <a:prstGeom prst="rect">
            <a:avLst/>
          </a:prstGeom>
        </p:spPr>
      </p:pic>
      <p:sp>
        <p:nvSpPr>
          <p:cNvPr id="8" name="Rechteck 7">
            <a:extLst>
              <a:ext uri="{FF2B5EF4-FFF2-40B4-BE49-F238E27FC236}">
                <a16:creationId xmlns="" xmlns:a16="http://schemas.microsoft.com/office/drawing/2014/main" id="{480C75C6-5A87-48F6-AE34-5445AB04EC20}"/>
              </a:ext>
            </a:extLst>
          </p:cNvPr>
          <p:cNvSpPr/>
          <p:nvPr/>
        </p:nvSpPr>
        <p:spPr>
          <a:xfrm>
            <a:off x="4154394" y="6337382"/>
            <a:ext cx="3679212" cy="369332"/>
          </a:xfrm>
          <a:prstGeom prst="rect">
            <a:avLst/>
          </a:prstGeom>
        </p:spPr>
        <p:txBody>
          <a:bodyPr wrap="none">
            <a:spAutoFit/>
          </a:bodyPr>
          <a:lstStyle/>
          <a:p>
            <a:r>
              <a:rPr lang="de-DE" dirty="0"/>
              <a:t>https://playground.tensorflow.org/</a:t>
            </a:r>
          </a:p>
        </p:txBody>
      </p:sp>
    </p:spTree>
    <p:extLst>
      <p:ext uri="{BB962C8B-B14F-4D97-AF65-F5344CB8AC3E}">
        <p14:creationId xmlns:p14="http://schemas.microsoft.com/office/powerpoint/2010/main" val="25643451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Objekt 9" hidden="1"/>
          <p:cNvGraphicFramePr>
            <a:graphicFrameLocks noChangeAspect="1"/>
          </p:cNvGraphicFramePr>
          <p:nvPr>
            <p:custDataLst>
              <p:tags r:id="rId2"/>
            </p:custDataLst>
            <p:extLst>
              <p:ext uri="{D42A27DB-BD31-4B8C-83A1-F6EECF244321}">
                <p14:modId xmlns:p14="http://schemas.microsoft.com/office/powerpoint/2010/main" val="428312526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48157" name="think-cell Folie" r:id="rId5" imgW="473" imgH="468" progId="TCLayout.ActiveDocument.1">
                  <p:embed/>
                </p:oleObj>
              </mc:Choice>
              <mc:Fallback>
                <p:oleObj name="think-cell Folie" r:id="rId5" imgW="473" imgH="468"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8" name="Titel 7"/>
          <p:cNvSpPr>
            <a:spLocks noGrp="1"/>
          </p:cNvSpPr>
          <p:nvPr>
            <p:ph type="title"/>
          </p:nvPr>
        </p:nvSpPr>
        <p:spPr/>
        <p:txBody>
          <a:bodyPr/>
          <a:lstStyle/>
          <a:p>
            <a:r>
              <a:rPr lang="de-DE" dirty="0" smtClean="0"/>
              <a:t>Thomas</a:t>
            </a:r>
            <a:endParaRPr lang="de-DE" dirty="0"/>
          </a:p>
        </p:txBody>
      </p:sp>
      <p:sp>
        <p:nvSpPr>
          <p:cNvPr id="6" name="Textplatzhalter 5"/>
          <p:cNvSpPr>
            <a:spLocks noGrp="1"/>
          </p:cNvSpPr>
          <p:nvPr>
            <p:ph type="body" sz="quarter" idx="14"/>
          </p:nvPr>
        </p:nvSpPr>
        <p:spPr/>
        <p:txBody>
          <a:bodyPr/>
          <a:lstStyle/>
          <a:p>
            <a:r>
              <a:rPr lang="de-DE" dirty="0" smtClean="0"/>
              <a:t>Back </a:t>
            </a:r>
            <a:r>
              <a:rPr lang="de-DE" dirty="0" err="1" smtClean="0"/>
              <a:t>to</a:t>
            </a:r>
            <a:r>
              <a:rPr lang="de-DE" dirty="0" smtClean="0"/>
              <a:t> </a:t>
            </a:r>
            <a:r>
              <a:rPr lang="de-DE" dirty="0" err="1" smtClean="0"/>
              <a:t>the</a:t>
            </a:r>
            <a:r>
              <a:rPr lang="de-DE" dirty="0" smtClean="0"/>
              <a:t> </a:t>
            </a:r>
            <a:r>
              <a:rPr lang="de-DE" dirty="0" err="1" smtClean="0"/>
              <a:t>basics</a:t>
            </a:r>
            <a:r>
              <a:rPr lang="de-DE" dirty="0" smtClean="0"/>
              <a:t>: Multi </a:t>
            </a:r>
            <a:r>
              <a:rPr lang="de-DE" dirty="0"/>
              <a:t>L</a:t>
            </a:r>
            <a:r>
              <a:rPr lang="de-DE" dirty="0" smtClean="0"/>
              <a:t>ayer </a:t>
            </a:r>
            <a:r>
              <a:rPr lang="de-DE" dirty="0" err="1" smtClean="0"/>
              <a:t>Perceptron</a:t>
            </a:r>
            <a:endParaRPr lang="de-DE" dirty="0"/>
          </a:p>
        </p:txBody>
      </p:sp>
      <p:sp>
        <p:nvSpPr>
          <p:cNvPr id="4" name="Foliennummernplatzhalter 3"/>
          <p:cNvSpPr>
            <a:spLocks noGrp="1"/>
          </p:cNvSpPr>
          <p:nvPr>
            <p:ph type="sldNum" sz="quarter" idx="17"/>
          </p:nvPr>
        </p:nvSpPr>
        <p:spPr/>
        <p:txBody>
          <a:bodyPr/>
          <a:lstStyle/>
          <a:p>
            <a:fld id="{45B24253-E62C-4215-B393-B45F13A987CD}" type="slidenum">
              <a:rPr lang="de-DE" smtClean="0"/>
              <a:pPr/>
              <a:t>23</a:t>
            </a:fld>
            <a:endParaRPr lang="de-DE" dirty="0"/>
          </a:p>
        </p:txBody>
      </p:sp>
    </p:spTree>
    <p:extLst>
      <p:ext uri="{BB962C8B-B14F-4D97-AF65-F5344CB8AC3E}">
        <p14:creationId xmlns:p14="http://schemas.microsoft.com/office/powerpoint/2010/main" val="241348170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Objekt 8" hidden="1"/>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66583" name="think-cell Folie" r:id="rId4" imgW="473" imgH="468" progId="TCLayout.ActiveDocument.1">
                  <p:embed/>
                </p:oleObj>
              </mc:Choice>
              <mc:Fallback>
                <p:oleObj name="think-cell Folie" r:id="rId4" imgW="473" imgH="468"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Foliennummernplatzhalter 3"/>
          <p:cNvSpPr>
            <a:spLocks noGrp="1"/>
          </p:cNvSpPr>
          <p:nvPr>
            <p:ph type="sldNum" sz="quarter" idx="12"/>
          </p:nvPr>
        </p:nvSpPr>
        <p:spPr/>
        <p:txBody>
          <a:bodyPr/>
          <a:lstStyle/>
          <a:p>
            <a:fld id="{45B24253-E62C-4215-B393-B45F13A987CD}" type="slidenum">
              <a:rPr lang="de-DE" smtClean="0"/>
              <a:pPr/>
              <a:t>24</a:t>
            </a:fld>
            <a:endParaRPr lang="de-DE" dirty="0"/>
          </a:p>
        </p:txBody>
      </p:sp>
      <p:sp>
        <p:nvSpPr>
          <p:cNvPr id="11" name="Rechteck 10"/>
          <p:cNvSpPr/>
          <p:nvPr/>
        </p:nvSpPr>
        <p:spPr>
          <a:xfrm>
            <a:off x="6166" y="0"/>
            <a:ext cx="12185834" cy="6861643"/>
          </a:xfrm>
          <a:prstGeom prst="rect">
            <a:avLst/>
          </a:prstGeom>
          <a:solidFill>
            <a:schemeClr val="bg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ctr"/>
            <a:endParaRPr lang="de-DE" sz="7200" dirty="0" smtClean="0">
              <a:solidFill>
                <a:schemeClr val="tx2"/>
              </a:solidFill>
              <a:latin typeface="+mj-lt"/>
            </a:endParaRPr>
          </a:p>
        </p:txBody>
      </p:sp>
      <p:pic>
        <p:nvPicPr>
          <p:cNvPr id="13" name="Grafik 12"/>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3981905" y="979714"/>
            <a:ext cx="4228190" cy="4898572"/>
          </a:xfrm>
          <a:prstGeom prst="rect">
            <a:avLst/>
          </a:prstGeom>
        </p:spPr>
      </p:pic>
    </p:spTree>
    <p:extLst>
      <p:ext uri="{BB962C8B-B14F-4D97-AF65-F5344CB8AC3E}">
        <p14:creationId xmlns:p14="http://schemas.microsoft.com/office/powerpoint/2010/main" val="355475287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Objekt 9" hidden="1"/>
          <p:cNvGraphicFramePr>
            <a:graphicFrameLocks noChangeAspect="1"/>
          </p:cNvGraphicFramePr>
          <p:nvPr>
            <p:custDataLst>
              <p:tags r:id="rId2"/>
            </p:custDataLst>
            <p:extLst>
              <p:ext uri="{D42A27DB-BD31-4B8C-83A1-F6EECF244321}">
                <p14:modId xmlns:p14="http://schemas.microsoft.com/office/powerpoint/2010/main" val="353210966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49181" name="think-cell Folie" r:id="rId5" imgW="473" imgH="468" progId="TCLayout.ActiveDocument.1">
                  <p:embed/>
                </p:oleObj>
              </mc:Choice>
              <mc:Fallback>
                <p:oleObj name="think-cell Folie" r:id="rId5" imgW="473" imgH="468"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8" name="Titel 7"/>
          <p:cNvSpPr>
            <a:spLocks noGrp="1"/>
          </p:cNvSpPr>
          <p:nvPr>
            <p:ph type="title"/>
          </p:nvPr>
        </p:nvSpPr>
        <p:spPr/>
        <p:txBody>
          <a:bodyPr/>
          <a:lstStyle/>
          <a:p>
            <a:r>
              <a:rPr lang="de-DE" dirty="0" smtClean="0"/>
              <a:t>Thomas</a:t>
            </a:r>
            <a:endParaRPr lang="de-DE" dirty="0"/>
          </a:p>
        </p:txBody>
      </p:sp>
      <p:sp>
        <p:nvSpPr>
          <p:cNvPr id="6" name="Textplatzhalter 5"/>
          <p:cNvSpPr>
            <a:spLocks noGrp="1"/>
          </p:cNvSpPr>
          <p:nvPr>
            <p:ph type="body" sz="quarter" idx="14"/>
          </p:nvPr>
        </p:nvSpPr>
        <p:spPr/>
        <p:txBody>
          <a:bodyPr/>
          <a:lstStyle/>
          <a:p>
            <a:r>
              <a:rPr lang="de-DE" dirty="0" err="1" smtClean="0"/>
              <a:t>Convolutional</a:t>
            </a:r>
            <a:r>
              <a:rPr lang="de-DE" dirty="0" smtClean="0"/>
              <a:t> </a:t>
            </a:r>
            <a:r>
              <a:rPr lang="de-DE" dirty="0" err="1" smtClean="0"/>
              <a:t>Neural</a:t>
            </a:r>
            <a:r>
              <a:rPr lang="de-DE" dirty="0" smtClean="0"/>
              <a:t> Network</a:t>
            </a:r>
            <a:endParaRPr lang="de-DE" dirty="0"/>
          </a:p>
        </p:txBody>
      </p:sp>
      <p:sp>
        <p:nvSpPr>
          <p:cNvPr id="4" name="Foliennummernplatzhalter 3"/>
          <p:cNvSpPr>
            <a:spLocks noGrp="1"/>
          </p:cNvSpPr>
          <p:nvPr>
            <p:ph type="sldNum" sz="quarter" idx="17"/>
          </p:nvPr>
        </p:nvSpPr>
        <p:spPr/>
        <p:txBody>
          <a:bodyPr/>
          <a:lstStyle/>
          <a:p>
            <a:fld id="{45B24253-E62C-4215-B393-B45F13A987CD}" type="slidenum">
              <a:rPr lang="de-DE" smtClean="0"/>
              <a:pPr/>
              <a:t>25</a:t>
            </a:fld>
            <a:endParaRPr lang="de-DE" dirty="0"/>
          </a:p>
        </p:txBody>
      </p:sp>
    </p:spTree>
    <p:extLst>
      <p:ext uri="{BB962C8B-B14F-4D97-AF65-F5344CB8AC3E}">
        <p14:creationId xmlns:p14="http://schemas.microsoft.com/office/powerpoint/2010/main" val="222157518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Objekt 8" hidden="1"/>
          <p:cNvGraphicFramePr>
            <a:graphicFrameLocks noChangeAspect="1"/>
          </p:cNvGraphicFramePr>
          <p:nvPr>
            <p:custDataLst>
              <p:tags r:id="rId2"/>
            </p:custDataLst>
            <p:extLst>
              <p:ext uri="{D42A27DB-BD31-4B8C-83A1-F6EECF244321}">
                <p14:modId xmlns:p14="http://schemas.microsoft.com/office/powerpoint/2010/main" val="162751041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52251" name="think-cell Folie" r:id="rId5" imgW="473" imgH="468" progId="TCLayout.ActiveDocument.1">
                  <p:embed/>
                </p:oleObj>
              </mc:Choice>
              <mc:Fallback>
                <p:oleObj name="think-cell Folie" r:id="rId5" imgW="473" imgH="468"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6" name="Titel 5"/>
          <p:cNvSpPr>
            <a:spLocks noGrp="1"/>
          </p:cNvSpPr>
          <p:nvPr>
            <p:ph type="title"/>
          </p:nvPr>
        </p:nvSpPr>
        <p:spPr/>
        <p:txBody>
          <a:bodyPr/>
          <a:lstStyle/>
          <a:p>
            <a:endParaRPr lang="de-DE"/>
          </a:p>
        </p:txBody>
      </p:sp>
      <p:sp>
        <p:nvSpPr>
          <p:cNvPr id="7" name="Inhaltsplatzhalter 6"/>
          <p:cNvSpPr>
            <a:spLocks noGrp="1"/>
          </p:cNvSpPr>
          <p:nvPr>
            <p:ph idx="1"/>
          </p:nvPr>
        </p:nvSpPr>
        <p:spPr/>
        <p:txBody>
          <a:bodyPr/>
          <a:lstStyle/>
          <a:p>
            <a:endParaRPr lang="de-DE" dirty="0"/>
          </a:p>
        </p:txBody>
      </p:sp>
      <p:sp>
        <p:nvSpPr>
          <p:cNvPr id="5" name="Foliennummernplatzhalter 4"/>
          <p:cNvSpPr>
            <a:spLocks noGrp="1"/>
          </p:cNvSpPr>
          <p:nvPr>
            <p:ph type="sldNum" sz="quarter" idx="12"/>
          </p:nvPr>
        </p:nvSpPr>
        <p:spPr/>
        <p:txBody>
          <a:bodyPr/>
          <a:lstStyle/>
          <a:p>
            <a:fld id="{45B24253-E62C-4215-B393-B45F13A987CD}" type="slidenum">
              <a:rPr lang="de-DE" smtClean="0"/>
              <a:pPr/>
              <a:t>26</a:t>
            </a:fld>
            <a:endParaRPr lang="de-DE" dirty="0"/>
          </a:p>
        </p:txBody>
      </p:sp>
      <p:sp>
        <p:nvSpPr>
          <p:cNvPr id="8" name="Textplatzhalter 7"/>
          <p:cNvSpPr>
            <a:spLocks noGrp="1"/>
          </p:cNvSpPr>
          <p:nvPr>
            <p:ph type="body" sz="quarter" idx="13"/>
          </p:nvPr>
        </p:nvSpPr>
        <p:spPr/>
        <p:txBody>
          <a:bodyPr/>
          <a:lstStyle/>
          <a:p>
            <a:r>
              <a:rPr lang="de-DE" dirty="0" err="1" smtClean="0"/>
              <a:t>Convolutions</a:t>
            </a:r>
            <a:endParaRPr lang="de-DE" dirty="0"/>
          </a:p>
        </p:txBody>
      </p:sp>
      <p:pic>
        <p:nvPicPr>
          <p:cNvPr id="12" name="Grafik 11">
            <a:hlinkClick r:id="rId7"/>
          </p:cNvPr>
          <p:cNvPicPr>
            <a:picLocks noChangeAspect="1"/>
          </p:cNvPicPr>
          <p:nvPr/>
        </p:nvPicPr>
        <p:blipFill>
          <a:blip r:embed="rId8"/>
          <a:stretch>
            <a:fillRect/>
          </a:stretch>
        </p:blipFill>
        <p:spPr>
          <a:xfrm>
            <a:off x="624357" y="1486800"/>
            <a:ext cx="10944250" cy="4663666"/>
          </a:xfrm>
          <a:prstGeom prst="rect">
            <a:avLst/>
          </a:prstGeom>
        </p:spPr>
      </p:pic>
    </p:spTree>
    <p:extLst>
      <p:ext uri="{BB962C8B-B14F-4D97-AF65-F5344CB8AC3E}">
        <p14:creationId xmlns:p14="http://schemas.microsoft.com/office/powerpoint/2010/main" val="14796901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nhaltsplatzhalter 6"/>
          <p:cNvPicPr>
            <a:picLocks noGrp="1" noChangeAspect="1"/>
          </p:cNvPicPr>
          <p:nvPr>
            <p:ph sz="half" idx="1"/>
          </p:nvPr>
        </p:nvPicPr>
        <p:blipFill>
          <a:blip r:embed="rId3">
            <a:extLst>
              <a:ext uri="{28A0092B-C50C-407E-A947-70E740481C1C}">
                <a14:useLocalDpi xmlns:a14="http://schemas.microsoft.com/office/drawing/2010/main"/>
              </a:ext>
            </a:extLst>
          </a:blip>
          <a:stretch>
            <a:fillRect/>
          </a:stretch>
        </p:blipFill>
        <p:spPr>
          <a:xfrm>
            <a:off x="626774" y="1486800"/>
            <a:ext cx="10925935" cy="4321582"/>
          </a:xfrm>
        </p:spPr>
      </p:pic>
      <p:sp>
        <p:nvSpPr>
          <p:cNvPr id="4" name="Foliennummernplatzhalter 3"/>
          <p:cNvSpPr>
            <a:spLocks noGrp="1"/>
          </p:cNvSpPr>
          <p:nvPr>
            <p:ph type="sldNum" sz="quarter" idx="12"/>
          </p:nvPr>
        </p:nvSpPr>
        <p:spPr/>
        <p:txBody>
          <a:bodyPr/>
          <a:lstStyle/>
          <a:p>
            <a:fld id="{45B24253-E62C-4215-B393-B45F13A987CD}" type="slidenum">
              <a:rPr lang="de-DE" smtClean="0"/>
              <a:pPr/>
              <a:t>27</a:t>
            </a:fld>
            <a:endParaRPr lang="de-DE" dirty="0"/>
          </a:p>
        </p:txBody>
      </p:sp>
      <p:sp>
        <p:nvSpPr>
          <p:cNvPr id="5" name="Titel 4"/>
          <p:cNvSpPr>
            <a:spLocks noGrp="1"/>
          </p:cNvSpPr>
          <p:nvPr>
            <p:ph type="title"/>
          </p:nvPr>
        </p:nvSpPr>
        <p:spPr/>
        <p:txBody>
          <a:bodyPr/>
          <a:lstStyle/>
          <a:p>
            <a:endParaRPr lang="de-DE"/>
          </a:p>
        </p:txBody>
      </p:sp>
      <p:sp>
        <p:nvSpPr>
          <p:cNvPr id="6" name="Textplatzhalter 5"/>
          <p:cNvSpPr>
            <a:spLocks noGrp="1"/>
          </p:cNvSpPr>
          <p:nvPr>
            <p:ph type="body" sz="quarter" idx="13"/>
          </p:nvPr>
        </p:nvSpPr>
        <p:spPr/>
        <p:txBody>
          <a:bodyPr/>
          <a:lstStyle/>
          <a:p>
            <a:r>
              <a:rPr lang="de-DE" dirty="0" smtClean="0"/>
              <a:t>Die Kernel werden nicht vorgegeben, sondern auf Basis der Trainingsdaten trainiert.</a:t>
            </a:r>
            <a:endParaRPr lang="de-DE" dirty="0"/>
          </a:p>
        </p:txBody>
      </p:sp>
    </p:spTree>
    <p:extLst>
      <p:ext uri="{BB962C8B-B14F-4D97-AF65-F5344CB8AC3E}">
        <p14:creationId xmlns:p14="http://schemas.microsoft.com/office/powerpoint/2010/main" val="400017057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Objekt 11" hidden="1"/>
          <p:cNvGraphicFramePr>
            <a:graphicFrameLocks noChangeAspect="1"/>
          </p:cNvGraphicFramePr>
          <p:nvPr>
            <p:custDataLst>
              <p:tags r:id="rId2"/>
            </p:custDataLst>
            <p:extLst>
              <p:ext uri="{D42A27DB-BD31-4B8C-83A1-F6EECF244321}">
                <p14:modId xmlns:p14="http://schemas.microsoft.com/office/powerpoint/2010/main" val="154140052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64539" name="think-cell Folie" r:id="rId5" imgW="473" imgH="468" progId="TCLayout.ActiveDocument.1">
                  <p:embed/>
                </p:oleObj>
              </mc:Choice>
              <mc:Fallback>
                <p:oleObj name="think-cell Folie" r:id="rId5" imgW="473" imgH="468"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4" name="Foliennummernplatzhalter 3"/>
          <p:cNvSpPr>
            <a:spLocks noGrp="1"/>
          </p:cNvSpPr>
          <p:nvPr>
            <p:ph type="sldNum" sz="quarter" idx="12"/>
          </p:nvPr>
        </p:nvSpPr>
        <p:spPr/>
        <p:txBody>
          <a:bodyPr/>
          <a:lstStyle/>
          <a:p>
            <a:fld id="{45B24253-E62C-4215-B393-B45F13A987CD}" type="slidenum">
              <a:rPr lang="de-DE" smtClean="0"/>
              <a:pPr/>
              <a:t>28</a:t>
            </a:fld>
            <a:endParaRPr lang="de-DE" dirty="0"/>
          </a:p>
        </p:txBody>
      </p:sp>
      <p:sp>
        <p:nvSpPr>
          <p:cNvPr id="5" name="Titel 4"/>
          <p:cNvSpPr>
            <a:spLocks noGrp="1"/>
          </p:cNvSpPr>
          <p:nvPr>
            <p:ph type="title"/>
          </p:nvPr>
        </p:nvSpPr>
        <p:spPr/>
        <p:txBody>
          <a:bodyPr/>
          <a:lstStyle/>
          <a:p>
            <a:endParaRPr lang="de-DE"/>
          </a:p>
        </p:txBody>
      </p:sp>
      <p:sp>
        <p:nvSpPr>
          <p:cNvPr id="6" name="Textplatzhalter 5"/>
          <p:cNvSpPr>
            <a:spLocks noGrp="1"/>
          </p:cNvSpPr>
          <p:nvPr>
            <p:ph type="body" sz="quarter" idx="13"/>
          </p:nvPr>
        </p:nvSpPr>
        <p:spPr/>
        <p:txBody>
          <a:bodyPr/>
          <a:lstStyle/>
          <a:p>
            <a:r>
              <a:rPr lang="de-DE" dirty="0" smtClean="0"/>
              <a:t>Durch </a:t>
            </a:r>
            <a:r>
              <a:rPr lang="de-DE" dirty="0" err="1" smtClean="0"/>
              <a:t>Convolutions</a:t>
            </a:r>
            <a:r>
              <a:rPr lang="de-DE" dirty="0" smtClean="0"/>
              <a:t> werden Eigenschaften extrahiert, auch „Feature </a:t>
            </a:r>
            <a:r>
              <a:rPr lang="de-DE" dirty="0" err="1" smtClean="0"/>
              <a:t>Maps</a:t>
            </a:r>
            <a:r>
              <a:rPr lang="de-DE" dirty="0" smtClean="0"/>
              <a:t>“ genannt.</a:t>
            </a:r>
            <a:endParaRPr lang="de-DE" dirty="0"/>
          </a:p>
        </p:txBody>
      </p:sp>
      <p:sp>
        <p:nvSpPr>
          <p:cNvPr id="9" name="Rechteck 8"/>
          <p:cNvSpPr/>
          <p:nvPr/>
        </p:nvSpPr>
        <p:spPr>
          <a:xfrm>
            <a:off x="1226128" y="2446471"/>
            <a:ext cx="2071602" cy="2071602"/>
          </a:xfrm>
          <a:prstGeom prst="rect">
            <a:avLst/>
          </a:prstGeom>
          <a:solidFill>
            <a:srgbClr val="FF0000"/>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dirty="0" smtClean="0">
              <a:solidFill>
                <a:schemeClr val="tx1"/>
              </a:solidFill>
            </a:endParaRPr>
          </a:p>
        </p:txBody>
      </p:sp>
      <p:sp>
        <p:nvSpPr>
          <p:cNvPr id="14" name="Rechteck 13"/>
          <p:cNvSpPr/>
          <p:nvPr/>
        </p:nvSpPr>
        <p:spPr>
          <a:xfrm>
            <a:off x="9470454" y="3370946"/>
            <a:ext cx="2071602" cy="2071602"/>
          </a:xfrm>
          <a:prstGeom prst="rect">
            <a:avLst/>
          </a:prstGeom>
          <a:solidFill>
            <a:schemeClr val="tx1"/>
          </a:solidFill>
          <a:ln w="254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dirty="0" smtClean="0">
              <a:solidFill>
                <a:schemeClr val="tx1"/>
              </a:solidFill>
            </a:endParaRPr>
          </a:p>
        </p:txBody>
      </p:sp>
      <p:sp>
        <p:nvSpPr>
          <p:cNvPr id="15" name="Rechteck 14"/>
          <p:cNvSpPr/>
          <p:nvPr/>
        </p:nvSpPr>
        <p:spPr>
          <a:xfrm>
            <a:off x="9312404" y="3222421"/>
            <a:ext cx="2071602" cy="2071602"/>
          </a:xfrm>
          <a:prstGeom prst="rect">
            <a:avLst/>
          </a:prstGeom>
          <a:solidFill>
            <a:schemeClr val="tx1"/>
          </a:solidFill>
          <a:ln w="254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dirty="0" smtClean="0">
              <a:solidFill>
                <a:schemeClr val="tx1"/>
              </a:solidFill>
            </a:endParaRPr>
          </a:p>
        </p:txBody>
      </p:sp>
      <p:sp>
        <p:nvSpPr>
          <p:cNvPr id="16" name="Rechteck 15"/>
          <p:cNvSpPr/>
          <p:nvPr/>
        </p:nvSpPr>
        <p:spPr>
          <a:xfrm>
            <a:off x="9154354" y="3073896"/>
            <a:ext cx="2071602" cy="2071602"/>
          </a:xfrm>
          <a:prstGeom prst="rect">
            <a:avLst/>
          </a:prstGeom>
          <a:solidFill>
            <a:schemeClr val="tx1"/>
          </a:solidFill>
          <a:ln w="254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dirty="0" smtClean="0">
              <a:solidFill>
                <a:schemeClr val="tx1"/>
              </a:solidFill>
            </a:endParaRPr>
          </a:p>
        </p:txBody>
      </p:sp>
      <p:sp>
        <p:nvSpPr>
          <p:cNvPr id="17" name="Rechteck 16"/>
          <p:cNvSpPr/>
          <p:nvPr/>
        </p:nvSpPr>
        <p:spPr>
          <a:xfrm>
            <a:off x="8996304" y="2925371"/>
            <a:ext cx="2071602" cy="2071602"/>
          </a:xfrm>
          <a:prstGeom prst="rect">
            <a:avLst/>
          </a:prstGeom>
          <a:solidFill>
            <a:schemeClr val="tx1"/>
          </a:solidFill>
          <a:ln w="254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dirty="0" smtClean="0">
              <a:solidFill>
                <a:schemeClr val="tx1"/>
              </a:solidFill>
            </a:endParaRPr>
          </a:p>
        </p:txBody>
      </p:sp>
      <p:sp>
        <p:nvSpPr>
          <p:cNvPr id="18" name="Rechteck 17"/>
          <p:cNvSpPr/>
          <p:nvPr/>
        </p:nvSpPr>
        <p:spPr>
          <a:xfrm>
            <a:off x="8838254" y="2776846"/>
            <a:ext cx="2071602" cy="2071602"/>
          </a:xfrm>
          <a:prstGeom prst="rect">
            <a:avLst/>
          </a:prstGeom>
          <a:solidFill>
            <a:schemeClr val="tx1"/>
          </a:solidFill>
          <a:ln w="254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dirty="0" smtClean="0">
              <a:solidFill>
                <a:schemeClr val="tx1"/>
              </a:solidFill>
            </a:endParaRPr>
          </a:p>
        </p:txBody>
      </p:sp>
      <p:sp>
        <p:nvSpPr>
          <p:cNvPr id="19" name="Rechteck 18"/>
          <p:cNvSpPr/>
          <p:nvPr/>
        </p:nvSpPr>
        <p:spPr>
          <a:xfrm>
            <a:off x="8680204" y="2628321"/>
            <a:ext cx="2071602" cy="2071602"/>
          </a:xfrm>
          <a:prstGeom prst="rect">
            <a:avLst/>
          </a:prstGeom>
          <a:solidFill>
            <a:schemeClr val="tx1"/>
          </a:solidFill>
          <a:ln w="254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dirty="0" smtClean="0">
              <a:solidFill>
                <a:schemeClr val="tx1"/>
              </a:solidFill>
            </a:endParaRPr>
          </a:p>
        </p:txBody>
      </p:sp>
      <p:sp>
        <p:nvSpPr>
          <p:cNvPr id="20" name="Rechteck 19"/>
          <p:cNvSpPr/>
          <p:nvPr/>
        </p:nvSpPr>
        <p:spPr>
          <a:xfrm>
            <a:off x="8522154" y="2479796"/>
            <a:ext cx="2071602" cy="2071602"/>
          </a:xfrm>
          <a:prstGeom prst="rect">
            <a:avLst/>
          </a:prstGeom>
          <a:solidFill>
            <a:schemeClr val="tx1"/>
          </a:solidFill>
          <a:ln w="254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dirty="0" smtClean="0">
              <a:solidFill>
                <a:schemeClr val="tx1"/>
              </a:solidFill>
            </a:endParaRPr>
          </a:p>
        </p:txBody>
      </p:sp>
      <p:sp>
        <p:nvSpPr>
          <p:cNvPr id="21" name="Rechteck 20"/>
          <p:cNvSpPr/>
          <p:nvPr/>
        </p:nvSpPr>
        <p:spPr>
          <a:xfrm>
            <a:off x="8364104" y="2331271"/>
            <a:ext cx="2071602" cy="2071602"/>
          </a:xfrm>
          <a:prstGeom prst="rect">
            <a:avLst/>
          </a:prstGeom>
          <a:solidFill>
            <a:schemeClr val="tx1"/>
          </a:solidFill>
          <a:ln w="254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dirty="0" smtClean="0">
              <a:solidFill>
                <a:schemeClr val="tx1"/>
              </a:solidFill>
            </a:endParaRPr>
          </a:p>
        </p:txBody>
      </p:sp>
      <p:cxnSp>
        <p:nvCxnSpPr>
          <p:cNvPr id="23" name="Gerade Verbindung mit Pfeil 22"/>
          <p:cNvCxnSpPr/>
          <p:nvPr/>
        </p:nvCxnSpPr>
        <p:spPr>
          <a:xfrm>
            <a:off x="1226128" y="2331271"/>
            <a:ext cx="207160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Gerade Verbindung mit Pfeil 23"/>
          <p:cNvCxnSpPr/>
          <p:nvPr/>
        </p:nvCxnSpPr>
        <p:spPr>
          <a:xfrm>
            <a:off x="1101000" y="2460399"/>
            <a:ext cx="0" cy="20576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Gerade Verbindung mit Pfeil 24"/>
          <p:cNvCxnSpPr/>
          <p:nvPr/>
        </p:nvCxnSpPr>
        <p:spPr>
          <a:xfrm>
            <a:off x="3348895" y="2448806"/>
            <a:ext cx="169101" cy="1691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Textfeld 28"/>
          <p:cNvSpPr txBox="1"/>
          <p:nvPr/>
        </p:nvSpPr>
        <p:spPr>
          <a:xfrm>
            <a:off x="1918840" y="1997946"/>
            <a:ext cx="1010213" cy="338554"/>
          </a:xfrm>
          <a:prstGeom prst="rect">
            <a:avLst/>
          </a:prstGeom>
          <a:noFill/>
        </p:spPr>
        <p:txBody>
          <a:bodyPr wrap="none" rtlCol="0">
            <a:spAutoFit/>
          </a:bodyPr>
          <a:lstStyle/>
          <a:p>
            <a:pPr>
              <a:spcAft>
                <a:spcPts val="300"/>
              </a:spcAft>
              <a:buClr>
                <a:schemeClr val="tx2"/>
              </a:buClr>
            </a:pPr>
            <a:r>
              <a:rPr lang="de-DE" sz="1600" dirty="0" err="1" smtClean="0">
                <a:latin typeface="+mj-lt"/>
              </a:rPr>
              <a:t>width</a:t>
            </a:r>
            <a:r>
              <a:rPr lang="de-DE" sz="1600" dirty="0" smtClean="0">
                <a:latin typeface="+mj-lt"/>
              </a:rPr>
              <a:t> = 5</a:t>
            </a:r>
            <a:endParaRPr lang="de-DE" sz="1600" dirty="0">
              <a:latin typeface="+mj-lt"/>
            </a:endParaRPr>
          </a:p>
        </p:txBody>
      </p:sp>
      <p:sp>
        <p:nvSpPr>
          <p:cNvPr id="30" name="Textfeld 29"/>
          <p:cNvSpPr txBox="1"/>
          <p:nvPr/>
        </p:nvSpPr>
        <p:spPr>
          <a:xfrm>
            <a:off x="24770" y="3312995"/>
            <a:ext cx="1083951" cy="338554"/>
          </a:xfrm>
          <a:prstGeom prst="rect">
            <a:avLst/>
          </a:prstGeom>
          <a:noFill/>
        </p:spPr>
        <p:txBody>
          <a:bodyPr wrap="none" rtlCol="0">
            <a:spAutoFit/>
          </a:bodyPr>
          <a:lstStyle/>
          <a:p>
            <a:pPr>
              <a:spcAft>
                <a:spcPts val="300"/>
              </a:spcAft>
              <a:buClr>
                <a:schemeClr val="tx2"/>
              </a:buClr>
            </a:pPr>
            <a:r>
              <a:rPr lang="de-DE" sz="1600" dirty="0" err="1" smtClean="0">
                <a:latin typeface="+mj-lt"/>
              </a:rPr>
              <a:t>height</a:t>
            </a:r>
            <a:r>
              <a:rPr lang="de-DE" sz="1600" dirty="0" smtClean="0">
                <a:latin typeface="+mj-lt"/>
              </a:rPr>
              <a:t> = 5</a:t>
            </a:r>
            <a:endParaRPr lang="de-DE" sz="1600" dirty="0">
              <a:latin typeface="+mj-lt"/>
            </a:endParaRPr>
          </a:p>
        </p:txBody>
      </p:sp>
      <p:sp>
        <p:nvSpPr>
          <p:cNvPr id="31" name="Textfeld 30"/>
          <p:cNvSpPr txBox="1"/>
          <p:nvPr/>
        </p:nvSpPr>
        <p:spPr>
          <a:xfrm>
            <a:off x="3363430" y="2193342"/>
            <a:ext cx="1027845" cy="338554"/>
          </a:xfrm>
          <a:prstGeom prst="rect">
            <a:avLst/>
          </a:prstGeom>
          <a:noFill/>
        </p:spPr>
        <p:txBody>
          <a:bodyPr wrap="none" rtlCol="0">
            <a:spAutoFit/>
          </a:bodyPr>
          <a:lstStyle/>
          <a:p>
            <a:pPr>
              <a:spcAft>
                <a:spcPts val="300"/>
              </a:spcAft>
              <a:buClr>
                <a:schemeClr val="tx2"/>
              </a:buClr>
            </a:pPr>
            <a:r>
              <a:rPr lang="de-DE" sz="1600" dirty="0" err="1" smtClean="0">
                <a:latin typeface="+mj-lt"/>
              </a:rPr>
              <a:t>depth</a:t>
            </a:r>
            <a:r>
              <a:rPr lang="de-DE" sz="1600" dirty="0" smtClean="0">
                <a:latin typeface="+mj-lt"/>
              </a:rPr>
              <a:t> = 1</a:t>
            </a:r>
            <a:endParaRPr lang="de-DE" sz="1600" dirty="0">
              <a:latin typeface="+mj-lt"/>
            </a:endParaRPr>
          </a:p>
        </p:txBody>
      </p:sp>
      <p:cxnSp>
        <p:nvCxnSpPr>
          <p:cNvPr id="32" name="Gerade Verbindung mit Pfeil 31"/>
          <p:cNvCxnSpPr/>
          <p:nvPr/>
        </p:nvCxnSpPr>
        <p:spPr>
          <a:xfrm>
            <a:off x="8389037" y="2220805"/>
            <a:ext cx="207160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Gerade Verbindung mit Pfeil 32"/>
          <p:cNvCxnSpPr/>
          <p:nvPr/>
        </p:nvCxnSpPr>
        <p:spPr>
          <a:xfrm>
            <a:off x="8263909" y="2349933"/>
            <a:ext cx="0" cy="20576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Gerade Verbindung mit Pfeil 33"/>
          <p:cNvCxnSpPr/>
          <p:nvPr/>
        </p:nvCxnSpPr>
        <p:spPr>
          <a:xfrm>
            <a:off x="10593756" y="2345199"/>
            <a:ext cx="948300" cy="9483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Textfeld 34"/>
          <p:cNvSpPr txBox="1"/>
          <p:nvPr/>
        </p:nvSpPr>
        <p:spPr>
          <a:xfrm>
            <a:off x="9081749" y="1887480"/>
            <a:ext cx="1010213" cy="338554"/>
          </a:xfrm>
          <a:prstGeom prst="rect">
            <a:avLst/>
          </a:prstGeom>
          <a:noFill/>
        </p:spPr>
        <p:txBody>
          <a:bodyPr wrap="none" rtlCol="0">
            <a:spAutoFit/>
          </a:bodyPr>
          <a:lstStyle/>
          <a:p>
            <a:pPr>
              <a:spcAft>
                <a:spcPts val="300"/>
              </a:spcAft>
              <a:buClr>
                <a:schemeClr val="tx2"/>
              </a:buClr>
            </a:pPr>
            <a:r>
              <a:rPr lang="de-DE" sz="1600" dirty="0" err="1" smtClean="0">
                <a:latin typeface="+mj-lt"/>
              </a:rPr>
              <a:t>width</a:t>
            </a:r>
            <a:r>
              <a:rPr lang="de-DE" sz="1600" dirty="0" smtClean="0">
                <a:latin typeface="+mj-lt"/>
              </a:rPr>
              <a:t> = 5</a:t>
            </a:r>
            <a:endParaRPr lang="de-DE" sz="1600" dirty="0">
              <a:latin typeface="+mj-lt"/>
            </a:endParaRPr>
          </a:p>
        </p:txBody>
      </p:sp>
      <p:sp>
        <p:nvSpPr>
          <p:cNvPr id="36" name="Textfeld 35"/>
          <p:cNvSpPr txBox="1"/>
          <p:nvPr/>
        </p:nvSpPr>
        <p:spPr>
          <a:xfrm>
            <a:off x="7187679" y="3202529"/>
            <a:ext cx="1083951" cy="338554"/>
          </a:xfrm>
          <a:prstGeom prst="rect">
            <a:avLst/>
          </a:prstGeom>
          <a:noFill/>
        </p:spPr>
        <p:txBody>
          <a:bodyPr wrap="none" rtlCol="0">
            <a:spAutoFit/>
          </a:bodyPr>
          <a:lstStyle/>
          <a:p>
            <a:pPr>
              <a:spcAft>
                <a:spcPts val="300"/>
              </a:spcAft>
              <a:buClr>
                <a:schemeClr val="tx2"/>
              </a:buClr>
            </a:pPr>
            <a:r>
              <a:rPr lang="de-DE" sz="1600" dirty="0" err="1" smtClean="0">
                <a:latin typeface="+mj-lt"/>
              </a:rPr>
              <a:t>height</a:t>
            </a:r>
            <a:r>
              <a:rPr lang="de-DE" sz="1600" dirty="0" smtClean="0">
                <a:latin typeface="+mj-lt"/>
              </a:rPr>
              <a:t> = 5</a:t>
            </a:r>
            <a:endParaRPr lang="de-DE" sz="1600" dirty="0">
              <a:latin typeface="+mj-lt"/>
            </a:endParaRPr>
          </a:p>
        </p:txBody>
      </p:sp>
      <p:sp>
        <p:nvSpPr>
          <p:cNvPr id="37" name="Textfeld 36"/>
          <p:cNvSpPr txBox="1"/>
          <p:nvPr/>
        </p:nvSpPr>
        <p:spPr>
          <a:xfrm>
            <a:off x="11028133" y="2479796"/>
            <a:ext cx="1027845" cy="338554"/>
          </a:xfrm>
          <a:prstGeom prst="rect">
            <a:avLst/>
          </a:prstGeom>
          <a:noFill/>
        </p:spPr>
        <p:txBody>
          <a:bodyPr wrap="none" rtlCol="0">
            <a:spAutoFit/>
          </a:bodyPr>
          <a:lstStyle/>
          <a:p>
            <a:pPr>
              <a:spcAft>
                <a:spcPts val="300"/>
              </a:spcAft>
              <a:buClr>
                <a:schemeClr val="tx2"/>
              </a:buClr>
            </a:pPr>
            <a:r>
              <a:rPr lang="de-DE" sz="1600" dirty="0" err="1" smtClean="0">
                <a:latin typeface="+mj-lt"/>
              </a:rPr>
              <a:t>depth</a:t>
            </a:r>
            <a:r>
              <a:rPr lang="de-DE" sz="1600" dirty="0" smtClean="0">
                <a:latin typeface="+mj-lt"/>
              </a:rPr>
              <a:t> = 8</a:t>
            </a:r>
            <a:endParaRPr lang="de-DE" sz="1600" dirty="0">
              <a:latin typeface="+mj-lt"/>
            </a:endParaRPr>
          </a:p>
        </p:txBody>
      </p:sp>
      <p:cxnSp>
        <p:nvCxnSpPr>
          <p:cNvPr id="41" name="Gerade Verbindung mit Pfeil 40"/>
          <p:cNvCxnSpPr/>
          <p:nvPr/>
        </p:nvCxnSpPr>
        <p:spPr>
          <a:xfrm>
            <a:off x="4816527" y="5342206"/>
            <a:ext cx="2402541" cy="0"/>
          </a:xfrm>
          <a:prstGeom prst="straightConnector1">
            <a:avLst/>
          </a:prstGeom>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2" name="Textfeld 41"/>
          <p:cNvSpPr txBox="1"/>
          <p:nvPr/>
        </p:nvSpPr>
        <p:spPr>
          <a:xfrm>
            <a:off x="4886229" y="4818986"/>
            <a:ext cx="2146320" cy="523220"/>
          </a:xfrm>
          <a:prstGeom prst="rect">
            <a:avLst/>
          </a:prstGeom>
          <a:noFill/>
        </p:spPr>
        <p:txBody>
          <a:bodyPr wrap="square" rtlCol="0">
            <a:spAutoFit/>
          </a:bodyPr>
          <a:lstStyle/>
          <a:p>
            <a:pPr algn="ctr">
              <a:spcAft>
                <a:spcPts val="300"/>
              </a:spcAft>
              <a:buClr>
                <a:schemeClr val="tx2"/>
              </a:buClr>
            </a:pPr>
            <a:r>
              <a:rPr lang="de-DE" sz="2800" dirty="0" err="1" smtClean="0">
                <a:solidFill>
                  <a:schemeClr val="tx2"/>
                </a:solidFill>
                <a:latin typeface="+mj-lt"/>
              </a:rPr>
              <a:t>convolution</a:t>
            </a:r>
            <a:endParaRPr lang="de-DE" sz="2800" dirty="0">
              <a:solidFill>
                <a:schemeClr val="tx2"/>
              </a:solidFill>
              <a:latin typeface="+mj-lt"/>
            </a:endParaRPr>
          </a:p>
        </p:txBody>
      </p:sp>
      <p:graphicFrame>
        <p:nvGraphicFramePr>
          <p:cNvPr id="43" name="Inhaltsplatzhalter 56"/>
          <p:cNvGraphicFramePr>
            <a:graphicFrameLocks noGrp="1"/>
          </p:cNvGraphicFramePr>
          <p:nvPr>
            <p:ph sz="half" idx="1"/>
            <p:extLst>
              <p:ext uri="{D42A27DB-BD31-4B8C-83A1-F6EECF244321}">
                <p14:modId xmlns:p14="http://schemas.microsoft.com/office/powerpoint/2010/main" val="3567686777"/>
              </p:ext>
            </p:extLst>
          </p:nvPr>
        </p:nvGraphicFramePr>
        <p:xfrm>
          <a:off x="1226128" y="2446471"/>
          <a:ext cx="2064735" cy="2071600"/>
        </p:xfrm>
        <a:graphic>
          <a:graphicData uri="http://schemas.openxmlformats.org/drawingml/2006/table">
            <a:tbl>
              <a:tblPr firstRow="1" bandRow="1">
                <a:tableStyleId>{2D5ABB26-0587-4C30-8999-92F81FD0307C}</a:tableStyleId>
              </a:tblPr>
              <a:tblGrid>
                <a:gridCol w="412947"/>
                <a:gridCol w="412947"/>
                <a:gridCol w="412947"/>
                <a:gridCol w="412947"/>
                <a:gridCol w="412947"/>
              </a:tblGrid>
              <a:tr h="414320">
                <a:tc>
                  <a:txBody>
                    <a:bodyPr/>
                    <a:lstStyle/>
                    <a:p>
                      <a:pPr algn="ctr" fontAlgn="b"/>
                      <a:r>
                        <a:rPr lang="de-DE" sz="1600" b="0" i="0" u="none" strike="noStrike" dirty="0">
                          <a:solidFill>
                            <a:schemeClr val="bg1"/>
                          </a:solidFill>
                          <a:effectLst/>
                          <a:latin typeface="+mj-lt"/>
                        </a:rPr>
                        <a:t>223</a:t>
                      </a:r>
                    </a:p>
                  </a:txBody>
                  <a:tcPr marL="7620" marR="7620" marT="7620" marB="0" anchor="ctr">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accent1"/>
                    </a:solidFill>
                  </a:tcPr>
                </a:tc>
                <a:tc>
                  <a:txBody>
                    <a:bodyPr/>
                    <a:lstStyle/>
                    <a:p>
                      <a:pPr algn="ctr" fontAlgn="b"/>
                      <a:r>
                        <a:rPr lang="de-DE" sz="1600" b="0" i="0" u="none" strike="noStrike" dirty="0">
                          <a:solidFill>
                            <a:schemeClr val="bg1"/>
                          </a:solidFill>
                          <a:effectLst/>
                          <a:latin typeface="+mj-lt"/>
                        </a:rPr>
                        <a:t>71</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accent1"/>
                    </a:solidFill>
                  </a:tcPr>
                </a:tc>
                <a:tc>
                  <a:txBody>
                    <a:bodyPr/>
                    <a:lstStyle/>
                    <a:p>
                      <a:pPr algn="ctr" fontAlgn="b"/>
                      <a:r>
                        <a:rPr lang="de-DE" sz="1600" b="0" i="0" u="none" strike="noStrike" dirty="0">
                          <a:solidFill>
                            <a:schemeClr val="bg1"/>
                          </a:solidFill>
                          <a:effectLst/>
                          <a:latin typeface="+mj-lt"/>
                        </a:rPr>
                        <a:t>98</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accent1"/>
                    </a:solidFill>
                  </a:tcPr>
                </a:tc>
                <a:tc>
                  <a:txBody>
                    <a:bodyPr/>
                    <a:lstStyle/>
                    <a:p>
                      <a:pPr algn="ctr" fontAlgn="b"/>
                      <a:r>
                        <a:rPr lang="de-DE" sz="1600" b="0" i="0" u="none" strike="noStrike" dirty="0">
                          <a:solidFill>
                            <a:schemeClr val="bg1"/>
                          </a:solidFill>
                          <a:effectLst/>
                          <a:latin typeface="+mj-lt"/>
                        </a:rPr>
                        <a:t>90</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tx1"/>
                    </a:solidFill>
                  </a:tcPr>
                </a:tc>
                <a:tc>
                  <a:txBody>
                    <a:bodyPr/>
                    <a:lstStyle/>
                    <a:p>
                      <a:pPr algn="ctr" fontAlgn="b"/>
                      <a:r>
                        <a:rPr lang="de-DE" sz="1600" b="0" i="0" u="none" strike="noStrike">
                          <a:solidFill>
                            <a:schemeClr val="bg1"/>
                          </a:solidFill>
                          <a:effectLst/>
                          <a:latin typeface="+mj-lt"/>
                        </a:rPr>
                        <a:t>102</a:t>
                      </a:r>
                    </a:p>
                  </a:txBody>
                  <a:tcPr marL="7620" marR="7620" marT="7620" marB="0" anchor="ctr">
                    <a:lnL w="12700" cap="flat" cmpd="sng" algn="ctr">
                      <a:solidFill>
                        <a:schemeClr val="bg1"/>
                      </a:solidFill>
                      <a:prstDash val="solid"/>
                      <a:round/>
                      <a:headEnd type="none" w="med" len="med"/>
                      <a:tailEnd type="none" w="med" len="med"/>
                    </a:lnL>
                    <a:lnB w="12700" cap="flat" cmpd="sng" algn="ctr">
                      <a:solidFill>
                        <a:schemeClr val="bg1"/>
                      </a:solidFill>
                      <a:prstDash val="solid"/>
                      <a:round/>
                      <a:headEnd type="none" w="med" len="med"/>
                      <a:tailEnd type="none" w="med" len="med"/>
                    </a:lnB>
                    <a:solidFill>
                      <a:schemeClr val="tx1"/>
                    </a:solidFill>
                  </a:tcPr>
                </a:tc>
              </a:tr>
              <a:tr h="414320">
                <a:tc>
                  <a:txBody>
                    <a:bodyPr/>
                    <a:lstStyle/>
                    <a:p>
                      <a:pPr algn="ctr" fontAlgn="b"/>
                      <a:r>
                        <a:rPr lang="de-DE" sz="1600" b="0" i="0" u="none" strike="noStrike" dirty="0">
                          <a:solidFill>
                            <a:schemeClr val="bg1"/>
                          </a:solidFill>
                          <a:effectLst/>
                          <a:latin typeface="+mj-lt"/>
                        </a:rPr>
                        <a:t>87</a:t>
                      </a:r>
                    </a:p>
                  </a:txBody>
                  <a:tcPr marL="7620" marR="7620" marT="7620" marB="0" anchor="ct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solidFill>
                  </a:tcPr>
                </a:tc>
                <a:tc>
                  <a:txBody>
                    <a:bodyPr/>
                    <a:lstStyle/>
                    <a:p>
                      <a:pPr algn="ctr" fontAlgn="b"/>
                      <a:r>
                        <a:rPr lang="de-DE" sz="1600" b="0" i="0" u="none" strike="noStrike" dirty="0">
                          <a:solidFill>
                            <a:schemeClr val="bg1"/>
                          </a:solidFill>
                          <a:effectLst/>
                          <a:latin typeface="+mj-lt"/>
                        </a:rPr>
                        <a:t>40</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solidFill>
                  </a:tcPr>
                </a:tc>
                <a:tc>
                  <a:txBody>
                    <a:bodyPr/>
                    <a:lstStyle/>
                    <a:p>
                      <a:pPr algn="ctr" fontAlgn="b"/>
                      <a:r>
                        <a:rPr lang="de-DE" sz="1600" b="0" i="0" u="none" strike="noStrike" dirty="0">
                          <a:solidFill>
                            <a:schemeClr val="bg1"/>
                          </a:solidFill>
                          <a:effectLst/>
                          <a:latin typeface="+mj-lt"/>
                        </a:rPr>
                        <a:t>152</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solidFill>
                  </a:tcPr>
                </a:tc>
                <a:tc>
                  <a:txBody>
                    <a:bodyPr/>
                    <a:lstStyle/>
                    <a:p>
                      <a:pPr algn="ctr" fontAlgn="b"/>
                      <a:r>
                        <a:rPr lang="de-DE" sz="1600" b="0" i="0" u="none" strike="noStrike" dirty="0">
                          <a:solidFill>
                            <a:schemeClr val="bg1"/>
                          </a:solidFill>
                          <a:effectLst/>
                          <a:latin typeface="+mj-lt"/>
                        </a:rPr>
                        <a:t>226</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fontAlgn="b"/>
                      <a:r>
                        <a:rPr lang="de-DE" sz="1600" b="0" i="0" u="none" strike="noStrike">
                          <a:solidFill>
                            <a:schemeClr val="bg1"/>
                          </a:solidFill>
                          <a:effectLst/>
                          <a:latin typeface="+mj-lt"/>
                        </a:rPr>
                        <a:t>86</a:t>
                      </a:r>
                    </a:p>
                  </a:txBody>
                  <a:tcPr marL="7620" marR="7620" marT="7620" marB="0" anchor="ct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r>
              <a:tr h="414320">
                <a:tc>
                  <a:txBody>
                    <a:bodyPr/>
                    <a:lstStyle/>
                    <a:p>
                      <a:pPr algn="ctr" fontAlgn="b"/>
                      <a:r>
                        <a:rPr lang="de-DE" sz="1600" b="0" i="0" u="none" strike="noStrike">
                          <a:solidFill>
                            <a:schemeClr val="bg1"/>
                          </a:solidFill>
                          <a:effectLst/>
                          <a:latin typeface="+mj-lt"/>
                        </a:rPr>
                        <a:t>15</a:t>
                      </a:r>
                    </a:p>
                  </a:txBody>
                  <a:tcPr marL="7620" marR="7620" marT="7620" marB="0" anchor="ct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solidFill>
                  </a:tcPr>
                </a:tc>
                <a:tc>
                  <a:txBody>
                    <a:bodyPr/>
                    <a:lstStyle/>
                    <a:p>
                      <a:pPr algn="ctr" fontAlgn="b"/>
                      <a:r>
                        <a:rPr lang="de-DE" sz="1600" b="0" i="0" u="none" strike="noStrike" dirty="0">
                          <a:solidFill>
                            <a:schemeClr val="bg1"/>
                          </a:solidFill>
                          <a:effectLst/>
                          <a:latin typeface="+mj-lt"/>
                        </a:rPr>
                        <a:t>10</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solidFill>
                  </a:tcPr>
                </a:tc>
                <a:tc>
                  <a:txBody>
                    <a:bodyPr/>
                    <a:lstStyle/>
                    <a:p>
                      <a:pPr algn="ctr" fontAlgn="b"/>
                      <a:r>
                        <a:rPr lang="de-DE" sz="1600" b="0" i="0" u="none" strike="noStrike" dirty="0">
                          <a:solidFill>
                            <a:schemeClr val="bg1"/>
                          </a:solidFill>
                          <a:effectLst/>
                          <a:latin typeface="+mj-lt"/>
                        </a:rPr>
                        <a:t>207</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solidFill>
                  </a:tcPr>
                </a:tc>
                <a:tc>
                  <a:txBody>
                    <a:bodyPr/>
                    <a:lstStyle/>
                    <a:p>
                      <a:pPr algn="ctr" fontAlgn="b"/>
                      <a:r>
                        <a:rPr lang="de-DE" sz="1600" b="0" i="0" u="none" strike="noStrike" dirty="0">
                          <a:solidFill>
                            <a:schemeClr val="bg1"/>
                          </a:solidFill>
                          <a:effectLst/>
                          <a:latin typeface="+mj-lt"/>
                        </a:rPr>
                        <a:t>140</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fontAlgn="b"/>
                      <a:r>
                        <a:rPr lang="de-DE" sz="1600" b="0" i="0" u="none" strike="noStrike" dirty="0">
                          <a:solidFill>
                            <a:schemeClr val="bg1"/>
                          </a:solidFill>
                          <a:effectLst/>
                          <a:latin typeface="+mj-lt"/>
                        </a:rPr>
                        <a:t>130</a:t>
                      </a:r>
                    </a:p>
                  </a:txBody>
                  <a:tcPr marL="7620" marR="7620" marT="7620" marB="0" anchor="ct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r>
              <a:tr h="414320">
                <a:tc>
                  <a:txBody>
                    <a:bodyPr/>
                    <a:lstStyle/>
                    <a:p>
                      <a:pPr algn="ctr" fontAlgn="b"/>
                      <a:r>
                        <a:rPr lang="de-DE" sz="1600" b="0" i="0" u="none" strike="noStrike">
                          <a:solidFill>
                            <a:schemeClr val="bg1"/>
                          </a:solidFill>
                          <a:effectLst/>
                          <a:latin typeface="+mj-lt"/>
                        </a:rPr>
                        <a:t>188</a:t>
                      </a:r>
                    </a:p>
                  </a:txBody>
                  <a:tcPr marL="7620" marR="7620" marT="7620" marB="0" anchor="ct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fontAlgn="b"/>
                      <a:r>
                        <a:rPr lang="de-DE" sz="1600" b="0" i="0" u="none" strike="noStrike">
                          <a:solidFill>
                            <a:schemeClr val="bg1"/>
                          </a:solidFill>
                          <a:effectLst/>
                          <a:latin typeface="+mj-lt"/>
                        </a:rPr>
                        <a:t>153</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fontAlgn="b"/>
                      <a:r>
                        <a:rPr lang="de-DE" sz="1600" b="0" i="0" u="none" strike="noStrike">
                          <a:solidFill>
                            <a:schemeClr val="bg1"/>
                          </a:solidFill>
                          <a:effectLst/>
                          <a:latin typeface="+mj-lt"/>
                        </a:rPr>
                        <a:t>62</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fontAlgn="b"/>
                      <a:r>
                        <a:rPr lang="de-DE" sz="1600" b="0" i="0" u="none" strike="noStrike">
                          <a:solidFill>
                            <a:schemeClr val="bg1"/>
                          </a:solidFill>
                          <a:effectLst/>
                          <a:latin typeface="+mj-lt"/>
                        </a:rPr>
                        <a:t>211</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fontAlgn="b"/>
                      <a:r>
                        <a:rPr lang="de-DE" sz="1600" b="0" i="0" u="none" strike="noStrike">
                          <a:solidFill>
                            <a:schemeClr val="bg1"/>
                          </a:solidFill>
                          <a:effectLst/>
                          <a:latin typeface="+mj-lt"/>
                        </a:rPr>
                        <a:t>148</a:t>
                      </a:r>
                    </a:p>
                  </a:txBody>
                  <a:tcPr marL="7620" marR="7620" marT="7620" marB="0" anchor="ct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r>
              <a:tr h="414320">
                <a:tc>
                  <a:txBody>
                    <a:bodyPr/>
                    <a:lstStyle/>
                    <a:p>
                      <a:pPr algn="ctr" fontAlgn="b"/>
                      <a:r>
                        <a:rPr lang="de-DE" sz="1600" b="0" i="0" u="none" strike="noStrike">
                          <a:solidFill>
                            <a:schemeClr val="bg1"/>
                          </a:solidFill>
                          <a:effectLst/>
                          <a:latin typeface="+mj-lt"/>
                        </a:rPr>
                        <a:t>221</a:t>
                      </a:r>
                    </a:p>
                  </a:txBody>
                  <a:tcPr marL="7620" marR="7620" marT="7620" marB="0" anchor="ct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solidFill>
                      <a:schemeClr val="tx1"/>
                    </a:solidFill>
                  </a:tcPr>
                </a:tc>
                <a:tc>
                  <a:txBody>
                    <a:bodyPr/>
                    <a:lstStyle/>
                    <a:p>
                      <a:pPr algn="ctr" fontAlgn="b"/>
                      <a:r>
                        <a:rPr lang="de-DE" sz="1600" b="0" i="0" u="none" strike="noStrike" dirty="0">
                          <a:solidFill>
                            <a:schemeClr val="bg1"/>
                          </a:solidFill>
                          <a:effectLst/>
                          <a:latin typeface="+mj-lt"/>
                        </a:rPr>
                        <a:t>52</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solidFill>
                      <a:schemeClr val="tx1"/>
                    </a:solidFill>
                  </a:tcPr>
                </a:tc>
                <a:tc>
                  <a:txBody>
                    <a:bodyPr/>
                    <a:lstStyle/>
                    <a:p>
                      <a:pPr algn="ctr" fontAlgn="b"/>
                      <a:r>
                        <a:rPr lang="de-DE" sz="1600" b="0" i="0" u="none" strike="noStrike">
                          <a:solidFill>
                            <a:schemeClr val="bg1"/>
                          </a:solidFill>
                          <a:effectLst/>
                          <a:latin typeface="+mj-lt"/>
                        </a:rPr>
                        <a:t>99</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solidFill>
                      <a:schemeClr val="tx1"/>
                    </a:solidFill>
                  </a:tcPr>
                </a:tc>
                <a:tc>
                  <a:txBody>
                    <a:bodyPr/>
                    <a:lstStyle/>
                    <a:p>
                      <a:pPr algn="ctr" fontAlgn="b"/>
                      <a:r>
                        <a:rPr lang="de-DE" sz="1600" b="0" i="0" u="none" strike="noStrike" dirty="0">
                          <a:solidFill>
                            <a:schemeClr val="bg1"/>
                          </a:solidFill>
                          <a:effectLst/>
                          <a:latin typeface="+mj-lt"/>
                        </a:rPr>
                        <a:t>127</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solidFill>
                      <a:schemeClr val="tx1"/>
                    </a:solidFill>
                  </a:tcPr>
                </a:tc>
                <a:tc>
                  <a:txBody>
                    <a:bodyPr/>
                    <a:lstStyle/>
                    <a:p>
                      <a:pPr algn="ctr" fontAlgn="b"/>
                      <a:r>
                        <a:rPr lang="de-DE" sz="1600" b="0" i="0" u="none" strike="noStrike" dirty="0">
                          <a:solidFill>
                            <a:schemeClr val="bg1"/>
                          </a:solidFill>
                          <a:effectLst/>
                          <a:latin typeface="+mj-lt"/>
                        </a:rPr>
                        <a:t>28</a:t>
                      </a:r>
                    </a:p>
                  </a:txBody>
                  <a:tcPr marL="7620" marR="7620" marT="7620" marB="0" anchor="ct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solidFill>
                      <a:schemeClr val="tx1"/>
                    </a:solidFill>
                  </a:tcPr>
                </a:tc>
              </a:tr>
            </a:tbl>
          </a:graphicData>
        </a:graphic>
      </p:graphicFrame>
      <p:graphicFrame>
        <p:nvGraphicFramePr>
          <p:cNvPr id="44" name="Inhaltsplatzhalter 56"/>
          <p:cNvGraphicFramePr>
            <a:graphicFrameLocks noGrp="1"/>
          </p:cNvGraphicFramePr>
          <p:nvPr>
            <p:ph sz="half" idx="1"/>
            <p:extLst>
              <p:ext uri="{D42A27DB-BD31-4B8C-83A1-F6EECF244321}">
                <p14:modId xmlns:p14="http://schemas.microsoft.com/office/powerpoint/2010/main" val="595961205"/>
              </p:ext>
            </p:extLst>
          </p:nvPr>
        </p:nvGraphicFramePr>
        <p:xfrm>
          <a:off x="8382189" y="2345201"/>
          <a:ext cx="2053515" cy="2038541"/>
        </p:xfrm>
        <a:graphic>
          <a:graphicData uri="http://schemas.openxmlformats.org/drawingml/2006/table">
            <a:tbl>
              <a:tblPr firstRow="1" bandRow="1">
                <a:tableStyleId>{2D5ABB26-0587-4C30-8999-92F81FD0307C}</a:tableStyleId>
              </a:tblPr>
              <a:tblGrid>
                <a:gridCol w="410703"/>
                <a:gridCol w="410703"/>
                <a:gridCol w="410703"/>
                <a:gridCol w="410703"/>
                <a:gridCol w="410703"/>
              </a:tblGrid>
              <a:tr h="408742">
                <a:tc>
                  <a:txBody>
                    <a:bodyPr/>
                    <a:lstStyle/>
                    <a:p>
                      <a:pPr algn="ctr" fontAlgn="b"/>
                      <a:r>
                        <a:rPr lang="de-DE" sz="1400" b="0" i="0" u="none" strike="noStrike" dirty="0">
                          <a:solidFill>
                            <a:schemeClr val="bg1"/>
                          </a:solidFill>
                          <a:effectLst/>
                          <a:latin typeface="+mj-lt"/>
                        </a:rPr>
                        <a:t>957</a:t>
                      </a:r>
                    </a:p>
                  </a:txBody>
                  <a:tcPr marL="7620" marR="7620" marT="7620" marB="0" anchor="ctr">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tx1"/>
                    </a:solidFill>
                  </a:tcPr>
                </a:tc>
                <a:tc>
                  <a:txBody>
                    <a:bodyPr/>
                    <a:lstStyle/>
                    <a:p>
                      <a:pPr algn="ctr" fontAlgn="b"/>
                      <a:r>
                        <a:rPr lang="de-DE" sz="1400" b="0" i="0" u="none" strike="noStrike" dirty="0">
                          <a:solidFill>
                            <a:schemeClr val="bg1"/>
                          </a:solidFill>
                          <a:effectLst/>
                          <a:latin typeface="+mj-lt"/>
                        </a:rPr>
                        <a:t>-6</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noFill/>
                  </a:tcPr>
                </a:tc>
                <a:tc>
                  <a:txBody>
                    <a:bodyPr/>
                    <a:lstStyle/>
                    <a:p>
                      <a:pPr algn="ctr" fontAlgn="b"/>
                      <a:r>
                        <a:rPr lang="de-DE" sz="1400" b="0" i="0" u="none" strike="noStrike" dirty="0">
                          <a:solidFill>
                            <a:schemeClr val="bg1"/>
                          </a:solidFill>
                          <a:effectLst/>
                          <a:latin typeface="+mj-lt"/>
                        </a:rPr>
                        <a:t>177</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noFill/>
                  </a:tcPr>
                </a:tc>
                <a:tc>
                  <a:txBody>
                    <a:bodyPr/>
                    <a:lstStyle/>
                    <a:p>
                      <a:pPr algn="ctr" fontAlgn="b"/>
                      <a:r>
                        <a:rPr lang="de-DE" sz="1400" b="0" i="0" u="none" strike="noStrike">
                          <a:solidFill>
                            <a:schemeClr val="bg1"/>
                          </a:solidFill>
                          <a:effectLst/>
                          <a:latin typeface="+mj-lt"/>
                        </a:rPr>
                        <a:t>24</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tcPr>
                </a:tc>
                <a:tc>
                  <a:txBody>
                    <a:bodyPr/>
                    <a:lstStyle/>
                    <a:p>
                      <a:pPr algn="ctr" fontAlgn="b"/>
                      <a:r>
                        <a:rPr lang="de-DE" sz="1400" b="0" i="0" u="none" strike="noStrike">
                          <a:solidFill>
                            <a:schemeClr val="bg1"/>
                          </a:solidFill>
                          <a:effectLst/>
                          <a:latin typeface="+mj-lt"/>
                        </a:rPr>
                        <a:t>334</a:t>
                      </a:r>
                    </a:p>
                  </a:txBody>
                  <a:tcPr marL="7620" marR="7620" marT="7620" marB="0" anchor="ctr">
                    <a:lnL w="12700" cap="flat" cmpd="sng" algn="ctr">
                      <a:solidFill>
                        <a:schemeClr val="bg1"/>
                      </a:solidFill>
                      <a:prstDash val="solid"/>
                      <a:round/>
                      <a:headEnd type="none" w="med" len="med"/>
                      <a:tailEnd type="none" w="med" len="med"/>
                    </a:lnL>
                    <a:lnB w="12700" cap="flat" cmpd="sng" algn="ctr">
                      <a:solidFill>
                        <a:schemeClr val="bg1"/>
                      </a:solidFill>
                      <a:prstDash val="solid"/>
                      <a:round/>
                      <a:headEnd type="none" w="med" len="med"/>
                      <a:tailEnd type="none" w="med" len="med"/>
                    </a:lnB>
                  </a:tcPr>
                </a:tc>
              </a:tr>
              <a:tr h="408742">
                <a:tc>
                  <a:txBody>
                    <a:bodyPr/>
                    <a:lstStyle/>
                    <a:p>
                      <a:pPr algn="ctr" fontAlgn="b"/>
                      <a:r>
                        <a:rPr lang="de-DE" sz="1400" b="0" i="0" u="none" strike="noStrike">
                          <a:solidFill>
                            <a:schemeClr val="bg1"/>
                          </a:solidFill>
                          <a:effectLst/>
                          <a:latin typeface="+mj-lt"/>
                        </a:rPr>
                        <a:t>157</a:t>
                      </a:r>
                    </a:p>
                  </a:txBody>
                  <a:tcPr marL="7620" marR="7620" marT="7620" marB="0" anchor="ct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fontAlgn="b"/>
                      <a:r>
                        <a:rPr lang="de-DE" sz="1400" b="0" i="0" u="none" strike="noStrike" dirty="0">
                          <a:solidFill>
                            <a:schemeClr val="bg1"/>
                          </a:solidFill>
                          <a:effectLst/>
                          <a:latin typeface="+mj-lt"/>
                        </a:rPr>
                        <a:t>-120</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algn="ctr" fontAlgn="b"/>
                      <a:r>
                        <a:rPr lang="de-DE" sz="1400" b="0" i="0" u="none" strike="noStrike" dirty="0">
                          <a:solidFill>
                            <a:schemeClr val="bg1"/>
                          </a:solidFill>
                          <a:effectLst/>
                          <a:latin typeface="+mj-lt"/>
                        </a:rPr>
                        <a:t>189</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fontAlgn="b"/>
                      <a:r>
                        <a:rPr lang="de-DE" sz="1400" b="0" i="0" u="none" strike="noStrike">
                          <a:solidFill>
                            <a:schemeClr val="bg1"/>
                          </a:solidFill>
                          <a:effectLst/>
                          <a:latin typeface="+mj-lt"/>
                        </a:rPr>
                        <a:t>662</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r>
                        <a:rPr lang="de-DE" sz="1400" b="0" i="0" u="none" strike="noStrike">
                          <a:solidFill>
                            <a:schemeClr val="bg1"/>
                          </a:solidFill>
                          <a:effectLst/>
                          <a:latin typeface="+mj-lt"/>
                        </a:rPr>
                        <a:t>-28</a:t>
                      </a:r>
                    </a:p>
                  </a:txBody>
                  <a:tcPr marL="7620" marR="7620" marT="7620" marB="0" anchor="ct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r>
              <a:tr h="408742">
                <a:tc>
                  <a:txBody>
                    <a:bodyPr/>
                    <a:lstStyle/>
                    <a:p>
                      <a:pPr algn="ctr" fontAlgn="b"/>
                      <a:r>
                        <a:rPr lang="de-DE" sz="1400" b="0" i="0" u="none" strike="noStrike">
                          <a:solidFill>
                            <a:schemeClr val="bg1"/>
                          </a:solidFill>
                          <a:effectLst/>
                          <a:latin typeface="+mj-lt"/>
                        </a:rPr>
                        <a:t>-210</a:t>
                      </a:r>
                    </a:p>
                  </a:txBody>
                  <a:tcPr marL="7620" marR="7620" marT="7620" marB="0" anchor="ct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fontAlgn="b"/>
                      <a:r>
                        <a:rPr lang="de-DE" sz="1400" b="0" i="0" u="none" strike="noStrike">
                          <a:solidFill>
                            <a:schemeClr val="bg1"/>
                          </a:solidFill>
                          <a:effectLst/>
                          <a:latin typeface="+mj-lt"/>
                        </a:rPr>
                        <a:t>-365</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fontAlgn="b"/>
                      <a:r>
                        <a:rPr lang="de-DE" sz="1400" b="0" i="0" u="none" strike="noStrike">
                          <a:solidFill>
                            <a:schemeClr val="bg1"/>
                          </a:solidFill>
                          <a:effectLst/>
                          <a:latin typeface="+mj-lt"/>
                        </a:rPr>
                        <a:t>671</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fontAlgn="b"/>
                      <a:r>
                        <a:rPr lang="de-DE" sz="1400" b="0" i="0" u="none" strike="noStrike">
                          <a:solidFill>
                            <a:schemeClr val="bg1"/>
                          </a:solidFill>
                          <a:effectLst/>
                          <a:latin typeface="+mj-lt"/>
                        </a:rPr>
                        <a:t>-74</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r>
                        <a:rPr lang="de-DE" sz="1400" b="0" i="0" u="none" strike="noStrike">
                          <a:solidFill>
                            <a:schemeClr val="bg1"/>
                          </a:solidFill>
                          <a:effectLst/>
                          <a:latin typeface="+mj-lt"/>
                        </a:rPr>
                        <a:t>276</a:t>
                      </a:r>
                    </a:p>
                  </a:txBody>
                  <a:tcPr marL="7620" marR="7620" marT="7620" marB="0" anchor="ct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r>
              <a:tr h="408742">
                <a:tc>
                  <a:txBody>
                    <a:bodyPr/>
                    <a:lstStyle/>
                    <a:p>
                      <a:pPr algn="ctr" fontAlgn="b"/>
                      <a:r>
                        <a:rPr lang="de-DE" sz="1400" b="0" i="0" u="none" strike="noStrike">
                          <a:solidFill>
                            <a:schemeClr val="bg1"/>
                          </a:solidFill>
                          <a:effectLst/>
                          <a:latin typeface="+mj-lt"/>
                        </a:rPr>
                        <a:t>551</a:t>
                      </a:r>
                    </a:p>
                  </a:txBody>
                  <a:tcPr marL="7620" marR="7620" marT="7620" marB="0" anchor="ct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r>
                        <a:rPr lang="de-DE" sz="1400" b="0" i="0" u="none" strike="noStrike">
                          <a:solidFill>
                            <a:schemeClr val="bg1"/>
                          </a:solidFill>
                          <a:effectLst/>
                          <a:latin typeface="+mj-lt"/>
                        </a:rPr>
                        <a:t>453</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r>
                        <a:rPr lang="de-DE" sz="1400" b="0" i="0" u="none" strike="noStrike">
                          <a:solidFill>
                            <a:schemeClr val="bg1"/>
                          </a:solidFill>
                          <a:effectLst/>
                          <a:latin typeface="+mj-lt"/>
                        </a:rPr>
                        <a:t>-360</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r>
                        <a:rPr lang="de-DE" sz="1400" b="0" i="0" u="none" strike="noStrike">
                          <a:solidFill>
                            <a:schemeClr val="bg1"/>
                          </a:solidFill>
                          <a:effectLst/>
                          <a:latin typeface="+mj-lt"/>
                        </a:rPr>
                        <a:t>578</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r>
                        <a:rPr lang="de-DE" sz="1400" b="0" i="0" u="none" strike="noStrike">
                          <a:solidFill>
                            <a:schemeClr val="bg1"/>
                          </a:solidFill>
                          <a:effectLst/>
                          <a:latin typeface="+mj-lt"/>
                        </a:rPr>
                        <a:t>371</a:t>
                      </a:r>
                    </a:p>
                  </a:txBody>
                  <a:tcPr marL="7620" marR="7620" marT="7620" marB="0" anchor="ct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r>
              <a:tr h="403573">
                <a:tc>
                  <a:txBody>
                    <a:bodyPr/>
                    <a:lstStyle/>
                    <a:p>
                      <a:pPr algn="ctr" fontAlgn="b"/>
                      <a:r>
                        <a:rPr lang="de-DE" sz="1400" b="0" i="0" u="none" strike="noStrike">
                          <a:solidFill>
                            <a:schemeClr val="bg1"/>
                          </a:solidFill>
                          <a:effectLst/>
                          <a:latin typeface="+mj-lt"/>
                        </a:rPr>
                        <a:t>865</a:t>
                      </a:r>
                    </a:p>
                  </a:txBody>
                  <a:tcPr marL="7620" marR="7620" marT="7620" marB="0" anchor="ct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tcPr>
                </a:tc>
                <a:tc>
                  <a:txBody>
                    <a:bodyPr/>
                    <a:lstStyle/>
                    <a:p>
                      <a:pPr algn="ctr" fontAlgn="b"/>
                      <a:r>
                        <a:rPr lang="de-DE" sz="1400" b="0" i="0" u="none" strike="noStrike">
                          <a:solidFill>
                            <a:schemeClr val="bg1"/>
                          </a:solidFill>
                          <a:effectLst/>
                          <a:latin typeface="+mj-lt"/>
                        </a:rPr>
                        <a:t>-213</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tcPr>
                </a:tc>
                <a:tc>
                  <a:txBody>
                    <a:bodyPr/>
                    <a:lstStyle/>
                    <a:p>
                      <a:pPr algn="ctr" fontAlgn="b"/>
                      <a:r>
                        <a:rPr lang="de-DE" sz="1400" b="0" i="0" u="none" strike="noStrike">
                          <a:solidFill>
                            <a:schemeClr val="bg1"/>
                          </a:solidFill>
                          <a:effectLst/>
                          <a:latin typeface="+mj-lt"/>
                        </a:rPr>
                        <a:t>254</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tcPr>
                </a:tc>
                <a:tc>
                  <a:txBody>
                    <a:bodyPr/>
                    <a:lstStyle/>
                    <a:p>
                      <a:pPr algn="ctr" fontAlgn="b"/>
                      <a:r>
                        <a:rPr lang="de-DE" sz="1400" b="0" i="0" u="none" strike="noStrike">
                          <a:solidFill>
                            <a:schemeClr val="bg1"/>
                          </a:solidFill>
                          <a:effectLst/>
                          <a:latin typeface="+mj-lt"/>
                        </a:rPr>
                        <a:t>297</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tcPr>
                </a:tc>
                <a:tc>
                  <a:txBody>
                    <a:bodyPr/>
                    <a:lstStyle/>
                    <a:p>
                      <a:pPr algn="ctr" fontAlgn="b"/>
                      <a:r>
                        <a:rPr lang="de-DE" sz="1400" b="0" i="0" u="none" strike="noStrike" dirty="0">
                          <a:solidFill>
                            <a:schemeClr val="bg1"/>
                          </a:solidFill>
                          <a:effectLst/>
                          <a:latin typeface="+mj-lt"/>
                        </a:rPr>
                        <a:t>-135</a:t>
                      </a:r>
                    </a:p>
                  </a:txBody>
                  <a:tcPr marL="7620" marR="7620" marT="7620" marB="0" anchor="ct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tcPr>
                </a:tc>
              </a:tr>
            </a:tbl>
          </a:graphicData>
        </a:graphic>
      </p:graphicFrame>
      <p:sp>
        <p:nvSpPr>
          <p:cNvPr id="53" name="Rechteck 52"/>
          <p:cNvSpPr/>
          <p:nvPr/>
        </p:nvSpPr>
        <p:spPr>
          <a:xfrm>
            <a:off x="5831882" y="3301796"/>
            <a:ext cx="1278962" cy="1278962"/>
          </a:xfrm>
          <a:prstGeom prst="rect">
            <a:avLst/>
          </a:prstGeom>
          <a:solidFill>
            <a:schemeClr val="tx1"/>
          </a:solidFill>
          <a:ln w="254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dirty="0" smtClean="0">
              <a:solidFill>
                <a:schemeClr val="tx1"/>
              </a:solidFill>
            </a:endParaRPr>
          </a:p>
        </p:txBody>
      </p:sp>
      <p:sp>
        <p:nvSpPr>
          <p:cNvPr id="54" name="Rechteck 53"/>
          <p:cNvSpPr/>
          <p:nvPr/>
        </p:nvSpPr>
        <p:spPr>
          <a:xfrm>
            <a:off x="5673832" y="3153271"/>
            <a:ext cx="1278962" cy="1278962"/>
          </a:xfrm>
          <a:prstGeom prst="rect">
            <a:avLst/>
          </a:prstGeom>
          <a:solidFill>
            <a:schemeClr val="tx1"/>
          </a:solidFill>
          <a:ln w="254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dirty="0" smtClean="0">
              <a:solidFill>
                <a:schemeClr val="tx1"/>
              </a:solidFill>
            </a:endParaRPr>
          </a:p>
        </p:txBody>
      </p:sp>
      <p:sp>
        <p:nvSpPr>
          <p:cNvPr id="55" name="Rechteck 54"/>
          <p:cNvSpPr/>
          <p:nvPr/>
        </p:nvSpPr>
        <p:spPr>
          <a:xfrm>
            <a:off x="5515782" y="3004746"/>
            <a:ext cx="1278962" cy="1278962"/>
          </a:xfrm>
          <a:prstGeom prst="rect">
            <a:avLst/>
          </a:prstGeom>
          <a:solidFill>
            <a:schemeClr val="tx1"/>
          </a:solidFill>
          <a:ln w="254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dirty="0" smtClean="0">
              <a:solidFill>
                <a:schemeClr val="tx1"/>
              </a:solidFill>
            </a:endParaRPr>
          </a:p>
        </p:txBody>
      </p:sp>
      <p:sp>
        <p:nvSpPr>
          <p:cNvPr id="56" name="Rechteck 55"/>
          <p:cNvSpPr/>
          <p:nvPr/>
        </p:nvSpPr>
        <p:spPr>
          <a:xfrm>
            <a:off x="5357732" y="2856221"/>
            <a:ext cx="1278962" cy="1278962"/>
          </a:xfrm>
          <a:prstGeom prst="rect">
            <a:avLst/>
          </a:prstGeom>
          <a:solidFill>
            <a:schemeClr val="tx1"/>
          </a:solidFill>
          <a:ln w="254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dirty="0" smtClean="0">
              <a:solidFill>
                <a:schemeClr val="tx1"/>
              </a:solidFill>
            </a:endParaRPr>
          </a:p>
        </p:txBody>
      </p:sp>
      <p:sp>
        <p:nvSpPr>
          <p:cNvPr id="57" name="Rechteck 56"/>
          <p:cNvSpPr/>
          <p:nvPr/>
        </p:nvSpPr>
        <p:spPr>
          <a:xfrm>
            <a:off x="5199682" y="2707696"/>
            <a:ext cx="1278962" cy="1278962"/>
          </a:xfrm>
          <a:prstGeom prst="rect">
            <a:avLst/>
          </a:prstGeom>
          <a:solidFill>
            <a:schemeClr val="tx1"/>
          </a:solidFill>
          <a:ln w="254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dirty="0" smtClean="0">
              <a:solidFill>
                <a:schemeClr val="tx1"/>
              </a:solidFill>
            </a:endParaRPr>
          </a:p>
        </p:txBody>
      </p:sp>
      <p:sp>
        <p:nvSpPr>
          <p:cNvPr id="58" name="Rechteck 57"/>
          <p:cNvSpPr/>
          <p:nvPr/>
        </p:nvSpPr>
        <p:spPr>
          <a:xfrm>
            <a:off x="5041632" y="2559171"/>
            <a:ext cx="1278962" cy="1278962"/>
          </a:xfrm>
          <a:prstGeom prst="rect">
            <a:avLst/>
          </a:prstGeom>
          <a:solidFill>
            <a:schemeClr val="tx1"/>
          </a:solidFill>
          <a:ln w="254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dirty="0" smtClean="0">
              <a:solidFill>
                <a:schemeClr val="tx1"/>
              </a:solidFill>
            </a:endParaRPr>
          </a:p>
        </p:txBody>
      </p:sp>
      <p:sp>
        <p:nvSpPr>
          <p:cNvPr id="59" name="Rechteck 58"/>
          <p:cNvSpPr/>
          <p:nvPr/>
        </p:nvSpPr>
        <p:spPr>
          <a:xfrm>
            <a:off x="4883582" y="2410646"/>
            <a:ext cx="1278962" cy="1278962"/>
          </a:xfrm>
          <a:prstGeom prst="rect">
            <a:avLst/>
          </a:prstGeom>
          <a:solidFill>
            <a:schemeClr val="tx1"/>
          </a:solidFill>
          <a:ln w="254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dirty="0" smtClean="0">
              <a:solidFill>
                <a:schemeClr val="tx1"/>
              </a:solidFill>
            </a:endParaRPr>
          </a:p>
        </p:txBody>
      </p:sp>
      <p:sp>
        <p:nvSpPr>
          <p:cNvPr id="60" name="Rechteck 59"/>
          <p:cNvSpPr/>
          <p:nvPr/>
        </p:nvSpPr>
        <p:spPr>
          <a:xfrm>
            <a:off x="4725532" y="2262121"/>
            <a:ext cx="1278962" cy="1278962"/>
          </a:xfrm>
          <a:prstGeom prst="rect">
            <a:avLst/>
          </a:prstGeom>
          <a:solidFill>
            <a:schemeClr val="tx1"/>
          </a:solidFill>
          <a:ln w="254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dirty="0" smtClean="0">
              <a:solidFill>
                <a:schemeClr val="tx1"/>
              </a:solidFill>
            </a:endParaRPr>
          </a:p>
        </p:txBody>
      </p:sp>
      <p:cxnSp>
        <p:nvCxnSpPr>
          <p:cNvPr id="63" name="Gerade Verbindung mit Pfeil 62"/>
          <p:cNvCxnSpPr/>
          <p:nvPr/>
        </p:nvCxnSpPr>
        <p:spPr>
          <a:xfrm>
            <a:off x="6160985" y="2276961"/>
            <a:ext cx="921691" cy="9216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6" name="Textfeld 65"/>
          <p:cNvSpPr txBox="1"/>
          <p:nvPr/>
        </p:nvSpPr>
        <p:spPr>
          <a:xfrm>
            <a:off x="6621830" y="2443405"/>
            <a:ext cx="1202573" cy="338554"/>
          </a:xfrm>
          <a:prstGeom prst="rect">
            <a:avLst/>
          </a:prstGeom>
          <a:noFill/>
        </p:spPr>
        <p:txBody>
          <a:bodyPr wrap="none" rtlCol="0">
            <a:spAutoFit/>
          </a:bodyPr>
          <a:lstStyle/>
          <a:p>
            <a:pPr>
              <a:spcAft>
                <a:spcPts val="300"/>
              </a:spcAft>
              <a:buClr>
                <a:schemeClr val="tx2"/>
              </a:buClr>
            </a:pPr>
            <a:r>
              <a:rPr lang="de-DE" sz="1600" dirty="0" smtClean="0">
                <a:latin typeface="+mj-lt"/>
              </a:rPr>
              <a:t>#</a:t>
            </a:r>
            <a:r>
              <a:rPr lang="de-DE" sz="1600" dirty="0" err="1" smtClean="0">
                <a:latin typeface="+mj-lt"/>
              </a:rPr>
              <a:t>filters</a:t>
            </a:r>
            <a:r>
              <a:rPr lang="de-DE" sz="1600" dirty="0" smtClean="0">
                <a:latin typeface="+mj-lt"/>
              </a:rPr>
              <a:t> = 8</a:t>
            </a:r>
            <a:endParaRPr lang="de-DE" sz="1600" dirty="0">
              <a:latin typeface="+mj-lt"/>
            </a:endParaRPr>
          </a:p>
        </p:txBody>
      </p:sp>
      <p:graphicFrame>
        <p:nvGraphicFramePr>
          <p:cNvPr id="67" name="Inhaltsplatzhalter 56"/>
          <p:cNvGraphicFramePr>
            <a:graphicFrameLocks noGrp="1"/>
          </p:cNvGraphicFramePr>
          <p:nvPr>
            <p:ph sz="half" idx="1"/>
            <p:extLst>
              <p:ext uri="{D42A27DB-BD31-4B8C-83A1-F6EECF244321}">
                <p14:modId xmlns:p14="http://schemas.microsoft.com/office/powerpoint/2010/main" val="387519998"/>
              </p:ext>
            </p:extLst>
          </p:nvPr>
        </p:nvGraphicFramePr>
        <p:xfrm>
          <a:off x="4725530" y="2262121"/>
          <a:ext cx="1292268" cy="1278963"/>
        </p:xfrm>
        <a:graphic>
          <a:graphicData uri="http://schemas.openxmlformats.org/drawingml/2006/table">
            <a:tbl>
              <a:tblPr firstRow="1" bandRow="1">
                <a:tableStyleId>{2D5ABB26-0587-4C30-8999-92F81FD0307C}</a:tableStyleId>
              </a:tblPr>
              <a:tblGrid>
                <a:gridCol w="430756"/>
                <a:gridCol w="430756"/>
                <a:gridCol w="430756"/>
              </a:tblGrid>
              <a:tr h="426321">
                <a:tc>
                  <a:txBody>
                    <a:bodyPr/>
                    <a:lstStyle/>
                    <a:p>
                      <a:pPr algn="ctr" fontAlgn="b"/>
                      <a:r>
                        <a:rPr lang="de-DE" sz="1600" b="0" i="0" u="none" strike="noStrike" dirty="0" smtClean="0">
                          <a:solidFill>
                            <a:schemeClr val="bg1"/>
                          </a:solidFill>
                          <a:effectLst/>
                          <a:latin typeface="+mj-lt"/>
                        </a:rPr>
                        <a:t>0</a:t>
                      </a:r>
                      <a:endParaRPr lang="de-DE" sz="1600" b="0" i="0" u="none" strike="noStrike" dirty="0">
                        <a:solidFill>
                          <a:schemeClr val="bg1"/>
                        </a:solidFill>
                        <a:effectLst/>
                        <a:latin typeface="+mj-lt"/>
                      </a:endParaRPr>
                    </a:p>
                  </a:txBody>
                  <a:tcPr marL="7620" marR="7620" marT="7620" marB="0" anchor="ctr">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accent1"/>
                    </a:solidFill>
                  </a:tcPr>
                </a:tc>
                <a:tc>
                  <a:txBody>
                    <a:bodyPr/>
                    <a:lstStyle/>
                    <a:p>
                      <a:pPr algn="ctr" fontAlgn="b"/>
                      <a:r>
                        <a:rPr lang="de-DE" sz="1600" b="0" i="0" u="none" strike="noStrike" dirty="0" smtClean="0">
                          <a:solidFill>
                            <a:schemeClr val="bg1"/>
                          </a:solidFill>
                          <a:effectLst/>
                          <a:latin typeface="+mj-lt"/>
                        </a:rPr>
                        <a:t>-1</a:t>
                      </a:r>
                      <a:endParaRPr lang="de-DE" sz="1600" b="0" i="0" u="none" strike="noStrike" dirty="0">
                        <a:solidFill>
                          <a:schemeClr val="bg1"/>
                        </a:solidFill>
                        <a:effectLst/>
                        <a:latin typeface="+mj-lt"/>
                      </a:endParaRP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accent1"/>
                    </a:solidFill>
                  </a:tcPr>
                </a:tc>
                <a:tc>
                  <a:txBody>
                    <a:bodyPr/>
                    <a:lstStyle/>
                    <a:p>
                      <a:pPr algn="ctr" fontAlgn="b"/>
                      <a:r>
                        <a:rPr lang="de-DE" sz="1600" b="0" i="0" u="none" strike="noStrike" dirty="0" smtClean="0">
                          <a:solidFill>
                            <a:schemeClr val="bg1"/>
                          </a:solidFill>
                          <a:effectLst/>
                          <a:latin typeface="+mj-lt"/>
                        </a:rPr>
                        <a:t>0</a:t>
                      </a:r>
                      <a:endParaRPr lang="de-DE" sz="1600" b="0" i="0" u="none" strike="noStrike" dirty="0">
                        <a:solidFill>
                          <a:schemeClr val="bg1"/>
                        </a:solidFill>
                        <a:effectLst/>
                        <a:latin typeface="+mj-lt"/>
                      </a:endParaRP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accent1"/>
                    </a:solidFill>
                  </a:tcPr>
                </a:tc>
              </a:tr>
              <a:tr h="426321">
                <a:tc>
                  <a:txBody>
                    <a:bodyPr/>
                    <a:lstStyle/>
                    <a:p>
                      <a:pPr algn="ctr" fontAlgn="b"/>
                      <a:r>
                        <a:rPr lang="de-DE" sz="1600" b="0" i="0" u="none" strike="noStrike" dirty="0" smtClean="0">
                          <a:solidFill>
                            <a:schemeClr val="bg1"/>
                          </a:solidFill>
                          <a:effectLst/>
                          <a:latin typeface="+mj-lt"/>
                        </a:rPr>
                        <a:t>-1</a:t>
                      </a:r>
                      <a:endParaRPr lang="de-DE" sz="1600" b="0" i="0" u="none" strike="noStrike" dirty="0">
                        <a:solidFill>
                          <a:schemeClr val="bg1"/>
                        </a:solidFill>
                        <a:effectLst/>
                        <a:latin typeface="+mj-lt"/>
                      </a:endParaRPr>
                    </a:p>
                  </a:txBody>
                  <a:tcPr marL="7620" marR="7620" marT="7620" marB="0" anchor="ct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solidFill>
                  </a:tcPr>
                </a:tc>
                <a:tc>
                  <a:txBody>
                    <a:bodyPr/>
                    <a:lstStyle/>
                    <a:p>
                      <a:pPr algn="ctr" fontAlgn="b"/>
                      <a:r>
                        <a:rPr lang="de-DE" sz="1600" b="0" i="0" u="none" strike="noStrike" dirty="0" smtClean="0">
                          <a:solidFill>
                            <a:schemeClr val="bg1"/>
                          </a:solidFill>
                          <a:effectLst/>
                          <a:latin typeface="+mj-lt"/>
                        </a:rPr>
                        <a:t>5</a:t>
                      </a:r>
                      <a:endParaRPr lang="de-DE" sz="1600" b="0" i="0" u="none" strike="noStrike" dirty="0">
                        <a:solidFill>
                          <a:schemeClr val="bg1"/>
                        </a:solidFill>
                        <a:effectLst/>
                        <a:latin typeface="+mj-lt"/>
                      </a:endParaRP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solidFill>
                  </a:tcPr>
                </a:tc>
                <a:tc>
                  <a:txBody>
                    <a:bodyPr/>
                    <a:lstStyle/>
                    <a:p>
                      <a:pPr algn="ctr" fontAlgn="b"/>
                      <a:r>
                        <a:rPr lang="de-DE" sz="1600" b="0" i="0" u="none" strike="noStrike" dirty="0" smtClean="0">
                          <a:solidFill>
                            <a:schemeClr val="bg1"/>
                          </a:solidFill>
                          <a:effectLst/>
                          <a:latin typeface="+mj-lt"/>
                        </a:rPr>
                        <a:t>-1</a:t>
                      </a:r>
                      <a:endParaRPr lang="de-DE" sz="1600" b="0" i="0" u="none" strike="noStrike" dirty="0">
                        <a:solidFill>
                          <a:schemeClr val="bg1"/>
                        </a:solidFill>
                        <a:effectLst/>
                        <a:latin typeface="+mj-lt"/>
                      </a:endParaRP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solidFill>
                  </a:tcPr>
                </a:tc>
              </a:tr>
              <a:tr h="426321">
                <a:tc>
                  <a:txBody>
                    <a:bodyPr/>
                    <a:lstStyle/>
                    <a:p>
                      <a:pPr algn="ctr" fontAlgn="b"/>
                      <a:r>
                        <a:rPr lang="de-DE" sz="1600" b="0" i="0" u="none" strike="noStrike" dirty="0" smtClean="0">
                          <a:solidFill>
                            <a:schemeClr val="bg1"/>
                          </a:solidFill>
                          <a:effectLst/>
                          <a:latin typeface="+mj-lt"/>
                        </a:rPr>
                        <a:t>0</a:t>
                      </a:r>
                      <a:endParaRPr lang="de-DE" sz="1600" b="0" i="0" u="none" strike="noStrike" dirty="0">
                        <a:solidFill>
                          <a:schemeClr val="bg1"/>
                        </a:solidFill>
                        <a:effectLst/>
                        <a:latin typeface="+mj-lt"/>
                      </a:endParaRPr>
                    </a:p>
                  </a:txBody>
                  <a:tcPr marL="7620" marR="7620" marT="7620" marB="0" anchor="ct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solidFill>
                  </a:tcPr>
                </a:tc>
                <a:tc>
                  <a:txBody>
                    <a:bodyPr/>
                    <a:lstStyle/>
                    <a:p>
                      <a:pPr algn="ctr" fontAlgn="b"/>
                      <a:r>
                        <a:rPr lang="de-DE" sz="1600" b="0" i="0" u="none" strike="noStrike" dirty="0" smtClean="0">
                          <a:solidFill>
                            <a:schemeClr val="bg1"/>
                          </a:solidFill>
                          <a:effectLst/>
                          <a:latin typeface="+mj-lt"/>
                        </a:rPr>
                        <a:t>-1</a:t>
                      </a:r>
                      <a:endParaRPr lang="de-DE" sz="1600" b="0" i="0" u="none" strike="noStrike" dirty="0">
                        <a:solidFill>
                          <a:schemeClr val="bg1"/>
                        </a:solidFill>
                        <a:effectLst/>
                        <a:latin typeface="+mj-lt"/>
                      </a:endParaRP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solidFill>
                  </a:tcPr>
                </a:tc>
                <a:tc>
                  <a:txBody>
                    <a:bodyPr/>
                    <a:lstStyle/>
                    <a:p>
                      <a:pPr algn="ctr" fontAlgn="b"/>
                      <a:r>
                        <a:rPr lang="de-DE" sz="1600" b="0" i="0" u="none" strike="noStrike" dirty="0" smtClean="0">
                          <a:solidFill>
                            <a:schemeClr val="bg1"/>
                          </a:solidFill>
                          <a:effectLst/>
                          <a:latin typeface="+mj-lt"/>
                        </a:rPr>
                        <a:t>0</a:t>
                      </a:r>
                      <a:endParaRPr lang="de-DE" sz="1600" b="0" i="0" u="none" strike="noStrike" dirty="0">
                        <a:solidFill>
                          <a:schemeClr val="bg1"/>
                        </a:solidFill>
                        <a:effectLst/>
                        <a:latin typeface="+mj-lt"/>
                      </a:endParaRP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solidFill>
                  </a:tcPr>
                </a:tc>
              </a:tr>
            </a:tbl>
          </a:graphicData>
        </a:graphic>
      </p:graphicFrame>
    </p:spTree>
    <p:extLst>
      <p:ext uri="{BB962C8B-B14F-4D97-AF65-F5344CB8AC3E}">
        <p14:creationId xmlns:p14="http://schemas.microsoft.com/office/powerpoint/2010/main" val="142488202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sz="half" idx="1"/>
          </p:nvPr>
        </p:nvSpPr>
        <p:spPr/>
        <p:txBody>
          <a:bodyPr/>
          <a:lstStyle/>
          <a:p>
            <a:endParaRPr lang="de-DE"/>
          </a:p>
        </p:txBody>
      </p:sp>
      <p:sp>
        <p:nvSpPr>
          <p:cNvPr id="3" name="Inhaltsplatzhalter 2"/>
          <p:cNvSpPr>
            <a:spLocks noGrp="1"/>
          </p:cNvSpPr>
          <p:nvPr>
            <p:ph sz="half" idx="2"/>
          </p:nvPr>
        </p:nvSpPr>
        <p:spPr/>
        <p:txBody>
          <a:bodyPr/>
          <a:lstStyle/>
          <a:p>
            <a:endParaRPr lang="de-DE"/>
          </a:p>
        </p:txBody>
      </p:sp>
      <p:sp>
        <p:nvSpPr>
          <p:cNvPr id="4" name="Foliennummernplatzhalter 3"/>
          <p:cNvSpPr>
            <a:spLocks noGrp="1"/>
          </p:cNvSpPr>
          <p:nvPr>
            <p:ph type="sldNum" sz="quarter" idx="12"/>
          </p:nvPr>
        </p:nvSpPr>
        <p:spPr/>
        <p:txBody>
          <a:bodyPr/>
          <a:lstStyle/>
          <a:p>
            <a:fld id="{45B24253-E62C-4215-B393-B45F13A987CD}" type="slidenum">
              <a:rPr lang="de-DE" smtClean="0"/>
              <a:pPr/>
              <a:t>29</a:t>
            </a:fld>
            <a:endParaRPr lang="de-DE" dirty="0"/>
          </a:p>
        </p:txBody>
      </p:sp>
      <p:sp>
        <p:nvSpPr>
          <p:cNvPr id="5" name="Titel 4"/>
          <p:cNvSpPr>
            <a:spLocks noGrp="1"/>
          </p:cNvSpPr>
          <p:nvPr>
            <p:ph type="title"/>
          </p:nvPr>
        </p:nvSpPr>
        <p:spPr/>
        <p:txBody>
          <a:bodyPr/>
          <a:lstStyle/>
          <a:p>
            <a:endParaRPr lang="de-DE"/>
          </a:p>
        </p:txBody>
      </p:sp>
      <p:sp>
        <p:nvSpPr>
          <p:cNvPr id="6" name="Textplatzhalter 5"/>
          <p:cNvSpPr>
            <a:spLocks noGrp="1"/>
          </p:cNvSpPr>
          <p:nvPr>
            <p:ph type="body" sz="quarter" idx="13"/>
          </p:nvPr>
        </p:nvSpPr>
        <p:spPr/>
        <p:txBody>
          <a:bodyPr/>
          <a:lstStyle/>
          <a:p>
            <a:r>
              <a:rPr lang="de-DE" dirty="0" smtClean="0"/>
              <a:t>Die Komplexität der erlernten Eigenschaften nimmt mit jeder Layer zu.</a:t>
            </a:r>
            <a:endParaRPr lang="de-DE" dirty="0"/>
          </a:p>
        </p:txBody>
      </p:sp>
      <p:pic>
        <p:nvPicPr>
          <p:cNvPr id="7" name="Grafik 6"/>
          <p:cNvPicPr>
            <a:picLocks noChangeAspect="1"/>
          </p:cNvPicPr>
          <p:nvPr/>
        </p:nvPicPr>
        <p:blipFill rotWithShape="1">
          <a:blip r:embed="rId3" cstate="email">
            <a:extLst>
              <a:ext uri="{28A0092B-C50C-407E-A947-70E740481C1C}">
                <a14:useLocalDpi xmlns:a14="http://schemas.microsoft.com/office/drawing/2010/main"/>
              </a:ext>
            </a:extLst>
          </a:blip>
          <a:srcRect l="2549" t="823"/>
          <a:stretch/>
        </p:blipFill>
        <p:spPr>
          <a:xfrm>
            <a:off x="0" y="-52252"/>
            <a:ext cx="12488090" cy="9451581"/>
          </a:xfrm>
          <a:prstGeom prst="rect">
            <a:avLst/>
          </a:prstGeom>
        </p:spPr>
      </p:pic>
    </p:spTree>
    <p:extLst>
      <p:ext uri="{BB962C8B-B14F-4D97-AF65-F5344CB8AC3E}">
        <p14:creationId xmlns:p14="http://schemas.microsoft.com/office/powerpoint/2010/main" val="362290865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kt 3" hidden="1"/>
          <p:cNvGraphicFramePr>
            <a:graphicFrameLocks noChangeAspect="1"/>
          </p:cNvGraphicFramePr>
          <p:nvPr>
            <p:custDataLst>
              <p:tags r:id="rId2"/>
            </p:custDataLst>
            <p:extLst>
              <p:ext uri="{D42A27DB-BD31-4B8C-83A1-F6EECF244321}">
                <p14:modId xmlns:p14="http://schemas.microsoft.com/office/powerpoint/2010/main" val="261697176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5900" name="think-cell Folie" r:id="rId5" imgW="473" imgH="468" progId="TCLayout.ActiveDocument.1">
                  <p:embed/>
                </p:oleObj>
              </mc:Choice>
              <mc:Fallback>
                <p:oleObj name="think-cell Folie" r:id="rId5" imgW="473" imgH="468"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3" name="Rechteck 22"/>
          <p:cNvSpPr/>
          <p:nvPr/>
        </p:nvSpPr>
        <p:spPr>
          <a:xfrm>
            <a:off x="6166" y="0"/>
            <a:ext cx="12185834" cy="6861643"/>
          </a:xfrm>
          <a:prstGeom prst="rect">
            <a:avLst/>
          </a:prstGeom>
          <a:solidFill>
            <a:schemeClr val="bg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dirty="0" smtClean="0">
              <a:solidFill>
                <a:schemeClr val="tx1"/>
              </a:solidFill>
            </a:endParaRPr>
          </a:p>
        </p:txBody>
      </p:sp>
      <p:grpSp>
        <p:nvGrpSpPr>
          <p:cNvPr id="34" name="Gruppieren 33"/>
          <p:cNvGrpSpPr/>
          <p:nvPr/>
        </p:nvGrpSpPr>
        <p:grpSpPr>
          <a:xfrm>
            <a:off x="8664090" y="1234630"/>
            <a:ext cx="2612894" cy="4412437"/>
            <a:chOff x="8976354" y="515029"/>
            <a:chExt cx="2598862" cy="4388741"/>
          </a:xfrm>
        </p:grpSpPr>
        <p:pic>
          <p:nvPicPr>
            <p:cNvPr id="35" name="Grafik 34"/>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9369354" y="1188874"/>
              <a:ext cx="1865593" cy="3302446"/>
            </a:xfrm>
            <a:prstGeom prst="rect">
              <a:avLst/>
            </a:prstGeom>
          </p:spPr>
        </p:pic>
        <p:pic>
          <p:nvPicPr>
            <p:cNvPr id="36" name="Grafik 35"/>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8976354" y="515029"/>
              <a:ext cx="2598862" cy="4388741"/>
            </a:xfrm>
            <a:prstGeom prst="rect">
              <a:avLst/>
            </a:prstGeom>
          </p:spPr>
        </p:pic>
      </p:grpSp>
      <p:pic>
        <p:nvPicPr>
          <p:cNvPr id="35844" name="Picture 4" descr="Bildergebnis fÃ¼r google cloud"/>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5225607" y="5364652"/>
            <a:ext cx="1740786" cy="1044472"/>
          </a:xfrm>
          <a:prstGeom prst="rect">
            <a:avLst/>
          </a:prstGeom>
          <a:noFill/>
          <a:extLst>
            <a:ext uri="{909E8E84-426E-40DD-AFC4-6F175D3DCCD1}">
              <a14:hiddenFill xmlns:a14="http://schemas.microsoft.com/office/drawing/2010/main">
                <a:solidFill>
                  <a:srgbClr val="FFFFFF"/>
                </a:solidFill>
              </a14:hiddenFill>
            </a:ext>
          </a:extLst>
        </p:spPr>
      </p:pic>
      <p:pic>
        <p:nvPicPr>
          <p:cNvPr id="12" name="Grafik 11"/>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5143418" y="1863493"/>
            <a:ext cx="1905165" cy="1318374"/>
          </a:xfrm>
          <a:prstGeom prst="rect">
            <a:avLst/>
          </a:prstGeom>
        </p:spPr>
      </p:pic>
      <p:pic>
        <p:nvPicPr>
          <p:cNvPr id="35846" name="Picture 6" descr="Bildergebnis fÃ¼r jupyter"/>
          <p:cNvPicPr>
            <a:picLocks noChangeAspect="1" noChangeArrowheads="1"/>
          </p:cNvPicPr>
          <p:nvPr/>
        </p:nvPicPr>
        <p:blipFill>
          <a:blip r:embed="rId11" cstate="email">
            <a:extLst>
              <a:ext uri="{28A0092B-C50C-407E-A947-70E740481C1C}">
                <a14:useLocalDpi xmlns:a14="http://schemas.microsoft.com/office/drawing/2010/main"/>
              </a:ext>
            </a:extLst>
          </a:blip>
          <a:srcRect/>
          <a:stretch>
            <a:fillRect/>
          </a:stretch>
        </p:blipFill>
        <p:spPr bwMode="auto">
          <a:xfrm>
            <a:off x="5550334" y="432549"/>
            <a:ext cx="1091333" cy="1265947"/>
          </a:xfrm>
          <a:prstGeom prst="rect">
            <a:avLst/>
          </a:prstGeom>
          <a:noFill/>
          <a:extLst>
            <a:ext uri="{909E8E84-426E-40DD-AFC4-6F175D3DCCD1}">
              <a14:hiddenFill xmlns:a14="http://schemas.microsoft.com/office/drawing/2010/main">
                <a:solidFill>
                  <a:srgbClr val="FFFFFF"/>
                </a:solidFill>
              </a14:hiddenFill>
            </a:ext>
          </a:extLst>
        </p:spPr>
      </p:pic>
      <p:pic>
        <p:nvPicPr>
          <p:cNvPr id="35850" name="Picture 10" descr="Bildergebnis fÃ¼r pytorch"/>
          <p:cNvPicPr>
            <a:picLocks noChangeAspect="1" noChangeArrowheads="1"/>
          </p:cNvPicPr>
          <p:nvPr/>
        </p:nvPicPr>
        <p:blipFill>
          <a:blip r:embed="rId12" cstate="email">
            <a:extLst>
              <a:ext uri="{28A0092B-C50C-407E-A947-70E740481C1C}">
                <a14:useLocalDpi xmlns:a14="http://schemas.microsoft.com/office/drawing/2010/main"/>
              </a:ext>
            </a:extLst>
          </a:blip>
          <a:srcRect/>
          <a:stretch>
            <a:fillRect/>
          </a:stretch>
        </p:blipFill>
        <p:spPr bwMode="auto">
          <a:xfrm>
            <a:off x="4871940" y="3346864"/>
            <a:ext cx="2448121" cy="638796"/>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Gruppieren 13"/>
          <p:cNvGrpSpPr/>
          <p:nvPr/>
        </p:nvGrpSpPr>
        <p:grpSpPr>
          <a:xfrm>
            <a:off x="5677357" y="4150657"/>
            <a:ext cx="837286" cy="1048999"/>
            <a:chOff x="6291550" y="4106608"/>
            <a:chExt cx="837286" cy="1048999"/>
          </a:xfrm>
        </p:grpSpPr>
        <p:pic>
          <p:nvPicPr>
            <p:cNvPr id="35848" name="Picture 8" descr="Bildergebnis fÃ¼r python"/>
            <p:cNvPicPr>
              <a:picLocks noChangeAspect="1" noChangeArrowheads="1"/>
            </p:cNvPicPr>
            <p:nvPr/>
          </p:nvPicPr>
          <p:blipFill>
            <a:blip r:embed="rId13" cstate="email">
              <a:extLst>
                <a:ext uri="{28A0092B-C50C-407E-A947-70E740481C1C}">
                  <a14:useLocalDpi xmlns:a14="http://schemas.microsoft.com/office/drawing/2010/main"/>
                </a:ext>
              </a:extLst>
            </a:blip>
            <a:srcRect/>
            <a:stretch>
              <a:fillRect/>
            </a:stretch>
          </p:blipFill>
          <p:spPr bwMode="auto">
            <a:xfrm>
              <a:off x="6354971" y="4106608"/>
              <a:ext cx="710445" cy="710445"/>
            </a:xfrm>
            <a:prstGeom prst="rect">
              <a:avLst/>
            </a:prstGeom>
            <a:noFill/>
            <a:extLst>
              <a:ext uri="{909E8E84-426E-40DD-AFC4-6F175D3DCCD1}">
                <a14:hiddenFill xmlns:a14="http://schemas.microsoft.com/office/drawing/2010/main">
                  <a:solidFill>
                    <a:srgbClr val="FFFFFF"/>
                  </a:solidFill>
                </a14:hiddenFill>
              </a:ext>
            </a:extLst>
          </p:spPr>
        </p:pic>
        <p:sp>
          <p:nvSpPr>
            <p:cNvPr id="13" name="Textfeld 12"/>
            <p:cNvSpPr txBox="1"/>
            <p:nvPr/>
          </p:nvSpPr>
          <p:spPr>
            <a:xfrm>
              <a:off x="6291550" y="4817053"/>
              <a:ext cx="837286" cy="338554"/>
            </a:xfrm>
            <a:prstGeom prst="rect">
              <a:avLst/>
            </a:prstGeom>
            <a:noFill/>
          </p:spPr>
          <p:txBody>
            <a:bodyPr wrap="square" rtlCol="0">
              <a:spAutoFit/>
            </a:bodyPr>
            <a:lstStyle/>
            <a:p>
              <a:pPr>
                <a:spcAft>
                  <a:spcPts val="300"/>
                </a:spcAft>
                <a:buClr>
                  <a:schemeClr val="tx2"/>
                </a:buClr>
              </a:pPr>
              <a:r>
                <a:rPr lang="de-DE" sz="1600" dirty="0" smtClean="0">
                  <a:latin typeface="+mj-lt"/>
                </a:rPr>
                <a:t>Python</a:t>
              </a:r>
              <a:endParaRPr lang="de-DE" sz="1600" dirty="0">
                <a:latin typeface="+mj-lt"/>
              </a:endParaRPr>
            </a:p>
          </p:txBody>
        </p:sp>
      </p:grpSp>
      <p:grpSp>
        <p:nvGrpSpPr>
          <p:cNvPr id="35845" name="Gruppieren 35844"/>
          <p:cNvGrpSpPr/>
          <p:nvPr/>
        </p:nvGrpSpPr>
        <p:grpSpPr>
          <a:xfrm>
            <a:off x="1076818" y="2149176"/>
            <a:ext cx="2815166" cy="3034172"/>
            <a:chOff x="739687" y="2109517"/>
            <a:chExt cx="3541851" cy="3817389"/>
          </a:xfrm>
        </p:grpSpPr>
        <p:grpSp>
          <p:nvGrpSpPr>
            <p:cNvPr id="30" name="Gruppieren 29"/>
            <p:cNvGrpSpPr/>
            <p:nvPr/>
          </p:nvGrpSpPr>
          <p:grpSpPr>
            <a:xfrm rot="329013">
              <a:off x="2192801" y="3795296"/>
              <a:ext cx="2088737" cy="2131610"/>
              <a:chOff x="7408982" y="3539168"/>
              <a:chExt cx="2088737" cy="2131610"/>
            </a:xfrm>
          </p:grpSpPr>
          <p:sp>
            <p:nvSpPr>
              <p:cNvPr id="26" name="Rechteck 25"/>
              <p:cNvSpPr/>
              <p:nvPr/>
            </p:nvSpPr>
            <p:spPr>
              <a:xfrm>
                <a:off x="7579266" y="3649318"/>
                <a:ext cx="1666236" cy="1627053"/>
              </a:xfrm>
              <a:prstGeom prst="rect">
                <a:avLst/>
              </a:prstGeom>
              <a:solidFill>
                <a:schemeClr val="bg2"/>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dirty="0" smtClean="0">
                  <a:solidFill>
                    <a:schemeClr val="tx1"/>
                  </a:solidFill>
                </a:endParaRPr>
              </a:p>
            </p:txBody>
          </p:sp>
          <p:pic>
            <p:nvPicPr>
              <p:cNvPr id="100" name="Grafik 99"/>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rot="19297313">
                <a:off x="7408982" y="4177845"/>
                <a:ext cx="2088737" cy="1109537"/>
              </a:xfrm>
              <a:prstGeom prst="rect">
                <a:avLst/>
              </a:prstGeom>
            </p:spPr>
          </p:pic>
          <p:pic>
            <p:nvPicPr>
              <p:cNvPr id="106" name="Grafik 105"/>
              <p:cNvPicPr>
                <a:picLocks noChangeAspect="1"/>
              </p:cNvPicPr>
              <p:nvPr/>
            </p:nvPicPr>
            <p:blipFill>
              <a:blip r:embed="rId15" cstate="email">
                <a:extLst>
                  <a:ext uri="{28A0092B-C50C-407E-A947-70E740481C1C}">
                    <a14:useLocalDpi xmlns:a14="http://schemas.microsoft.com/office/drawing/2010/main"/>
                  </a:ext>
                </a:extLst>
              </a:blip>
              <a:stretch>
                <a:fillRect/>
              </a:stretch>
            </p:blipFill>
            <p:spPr>
              <a:xfrm>
                <a:off x="7531530" y="3539168"/>
                <a:ext cx="1762916" cy="2131610"/>
              </a:xfrm>
              <a:prstGeom prst="rect">
                <a:avLst/>
              </a:prstGeom>
            </p:spPr>
          </p:pic>
        </p:grpSp>
        <p:grpSp>
          <p:nvGrpSpPr>
            <p:cNvPr id="35840" name="Gruppieren 35839"/>
            <p:cNvGrpSpPr/>
            <p:nvPr/>
          </p:nvGrpSpPr>
          <p:grpSpPr>
            <a:xfrm rot="15716832">
              <a:off x="924034" y="3795295"/>
              <a:ext cx="1762916" cy="2131610"/>
              <a:chOff x="2877196" y="4133851"/>
              <a:chExt cx="1762916" cy="2131610"/>
            </a:xfrm>
          </p:grpSpPr>
          <p:sp>
            <p:nvSpPr>
              <p:cNvPr id="108" name="Rechteck 107"/>
              <p:cNvSpPr/>
              <p:nvPr/>
            </p:nvSpPr>
            <p:spPr>
              <a:xfrm>
                <a:off x="2922695" y="4207612"/>
                <a:ext cx="1666236" cy="1627053"/>
              </a:xfrm>
              <a:prstGeom prst="rect">
                <a:avLst/>
              </a:prstGeom>
              <a:solidFill>
                <a:schemeClr val="bg2"/>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dirty="0" smtClean="0">
                  <a:solidFill>
                    <a:schemeClr val="tx1"/>
                  </a:solidFill>
                </a:endParaRPr>
              </a:p>
            </p:txBody>
          </p:sp>
          <p:pic>
            <p:nvPicPr>
              <p:cNvPr id="101" name="Grafik 100"/>
              <p:cNvPicPr>
                <a:picLocks noChangeAspect="1"/>
              </p:cNvPicPr>
              <p:nvPr/>
            </p:nvPicPr>
            <p:blipFill>
              <a:blip r:embed="rId16" cstate="email">
                <a:extLst>
                  <a:ext uri="{28A0092B-C50C-407E-A947-70E740481C1C}">
                    <a14:useLocalDpi xmlns:a14="http://schemas.microsoft.com/office/drawing/2010/main"/>
                  </a:ext>
                </a:extLst>
              </a:blip>
              <a:stretch>
                <a:fillRect/>
              </a:stretch>
            </p:blipFill>
            <p:spPr>
              <a:xfrm rot="13570508">
                <a:off x="2998365" y="4733080"/>
                <a:ext cx="1630700" cy="1061103"/>
              </a:xfrm>
              <a:prstGeom prst="rect">
                <a:avLst/>
              </a:prstGeom>
            </p:spPr>
          </p:pic>
          <p:pic>
            <p:nvPicPr>
              <p:cNvPr id="104" name="Grafik 103"/>
              <p:cNvPicPr>
                <a:picLocks noChangeAspect="1"/>
              </p:cNvPicPr>
              <p:nvPr/>
            </p:nvPicPr>
            <p:blipFill>
              <a:blip r:embed="rId15" cstate="email">
                <a:extLst>
                  <a:ext uri="{28A0092B-C50C-407E-A947-70E740481C1C}">
                    <a14:useLocalDpi xmlns:a14="http://schemas.microsoft.com/office/drawing/2010/main"/>
                  </a:ext>
                </a:extLst>
              </a:blip>
              <a:stretch>
                <a:fillRect/>
              </a:stretch>
            </p:blipFill>
            <p:spPr>
              <a:xfrm>
                <a:off x="2877196" y="4133851"/>
                <a:ext cx="1762916" cy="2131610"/>
              </a:xfrm>
              <a:prstGeom prst="rect">
                <a:avLst/>
              </a:prstGeom>
            </p:spPr>
          </p:pic>
        </p:grpSp>
        <p:grpSp>
          <p:nvGrpSpPr>
            <p:cNvPr id="35843" name="Gruppieren 35842"/>
            <p:cNvGrpSpPr/>
            <p:nvPr/>
          </p:nvGrpSpPr>
          <p:grpSpPr>
            <a:xfrm rot="20591109">
              <a:off x="2331206" y="2109517"/>
              <a:ext cx="1762916" cy="2236315"/>
              <a:chOff x="267371" y="2815150"/>
              <a:chExt cx="1762916" cy="2236315"/>
            </a:xfrm>
          </p:grpSpPr>
          <p:sp>
            <p:nvSpPr>
              <p:cNvPr id="111" name="Rechteck 110"/>
              <p:cNvSpPr/>
              <p:nvPr/>
            </p:nvSpPr>
            <p:spPr>
              <a:xfrm>
                <a:off x="300421" y="3005848"/>
                <a:ext cx="1666236" cy="1627053"/>
              </a:xfrm>
              <a:prstGeom prst="rect">
                <a:avLst/>
              </a:prstGeom>
              <a:solidFill>
                <a:schemeClr val="bg2"/>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dirty="0" smtClean="0">
                  <a:solidFill>
                    <a:schemeClr val="tx1"/>
                  </a:solidFill>
                </a:endParaRPr>
              </a:p>
            </p:txBody>
          </p:sp>
          <p:pic>
            <p:nvPicPr>
              <p:cNvPr id="103" name="Grafik 102"/>
              <p:cNvPicPr>
                <a:picLocks noChangeAspect="1"/>
              </p:cNvPicPr>
              <p:nvPr/>
            </p:nvPicPr>
            <p:blipFill>
              <a:blip r:embed="rId17" cstate="email">
                <a:extLst>
                  <a:ext uri="{28A0092B-C50C-407E-A947-70E740481C1C}">
                    <a14:useLocalDpi xmlns:a14="http://schemas.microsoft.com/office/drawing/2010/main"/>
                  </a:ext>
                </a:extLst>
              </a:blip>
              <a:stretch>
                <a:fillRect/>
              </a:stretch>
            </p:blipFill>
            <p:spPr>
              <a:xfrm rot="2751664">
                <a:off x="13656" y="3117943"/>
                <a:ext cx="2167722" cy="1562136"/>
              </a:xfrm>
              <a:prstGeom prst="rect">
                <a:avLst/>
              </a:prstGeom>
            </p:spPr>
          </p:pic>
          <p:pic>
            <p:nvPicPr>
              <p:cNvPr id="105" name="Grafik 104"/>
              <p:cNvPicPr>
                <a:picLocks noChangeAspect="1"/>
              </p:cNvPicPr>
              <p:nvPr/>
            </p:nvPicPr>
            <p:blipFill>
              <a:blip r:embed="rId15" cstate="email">
                <a:extLst>
                  <a:ext uri="{28A0092B-C50C-407E-A947-70E740481C1C}">
                    <a14:useLocalDpi xmlns:a14="http://schemas.microsoft.com/office/drawing/2010/main"/>
                  </a:ext>
                </a:extLst>
              </a:blip>
              <a:stretch>
                <a:fillRect/>
              </a:stretch>
            </p:blipFill>
            <p:spPr>
              <a:xfrm>
                <a:off x="267371" y="2919855"/>
                <a:ext cx="1762916" cy="2131610"/>
              </a:xfrm>
              <a:prstGeom prst="rect">
                <a:avLst/>
              </a:prstGeom>
            </p:spPr>
          </p:pic>
        </p:grpSp>
        <p:grpSp>
          <p:nvGrpSpPr>
            <p:cNvPr id="35841" name="Gruppieren 35840"/>
            <p:cNvGrpSpPr/>
            <p:nvPr/>
          </p:nvGrpSpPr>
          <p:grpSpPr>
            <a:xfrm rot="1441790">
              <a:off x="892528" y="2236687"/>
              <a:ext cx="1762916" cy="2131610"/>
              <a:chOff x="2091822" y="1703762"/>
              <a:chExt cx="1762916" cy="2131610"/>
            </a:xfrm>
          </p:grpSpPr>
          <p:sp>
            <p:nvSpPr>
              <p:cNvPr id="112" name="Rechteck 111"/>
              <p:cNvSpPr/>
              <p:nvPr/>
            </p:nvSpPr>
            <p:spPr>
              <a:xfrm>
                <a:off x="2139240" y="1801947"/>
                <a:ext cx="1666236" cy="1627053"/>
              </a:xfrm>
              <a:prstGeom prst="rect">
                <a:avLst/>
              </a:prstGeom>
              <a:solidFill>
                <a:schemeClr val="bg2"/>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dirty="0" smtClean="0">
                  <a:solidFill>
                    <a:schemeClr val="tx1"/>
                  </a:solidFill>
                </a:endParaRPr>
              </a:p>
            </p:txBody>
          </p:sp>
          <p:pic>
            <p:nvPicPr>
              <p:cNvPr id="102" name="Grafik 101"/>
              <p:cNvPicPr>
                <a:picLocks noChangeAspect="1"/>
              </p:cNvPicPr>
              <p:nvPr/>
            </p:nvPicPr>
            <p:blipFill rotWithShape="1">
              <a:blip r:embed="rId18" cstate="email">
                <a:extLst>
                  <a:ext uri="{28A0092B-C50C-407E-A947-70E740481C1C}">
                    <a14:useLocalDpi xmlns:a14="http://schemas.microsoft.com/office/drawing/2010/main"/>
                  </a:ext>
                </a:extLst>
              </a:blip>
              <a:srcRect/>
              <a:stretch/>
            </p:blipFill>
            <p:spPr>
              <a:xfrm rot="16200000">
                <a:off x="2012997" y="2001691"/>
                <a:ext cx="1895140" cy="1691921"/>
              </a:xfrm>
              <a:prstGeom prst="rect">
                <a:avLst/>
              </a:prstGeom>
            </p:spPr>
          </p:pic>
          <p:pic>
            <p:nvPicPr>
              <p:cNvPr id="25" name="Grafik 24"/>
              <p:cNvPicPr>
                <a:picLocks noChangeAspect="1"/>
              </p:cNvPicPr>
              <p:nvPr/>
            </p:nvPicPr>
            <p:blipFill>
              <a:blip r:embed="rId15" cstate="email">
                <a:extLst>
                  <a:ext uri="{28A0092B-C50C-407E-A947-70E740481C1C}">
                    <a14:useLocalDpi xmlns:a14="http://schemas.microsoft.com/office/drawing/2010/main"/>
                  </a:ext>
                </a:extLst>
              </a:blip>
              <a:stretch>
                <a:fillRect/>
              </a:stretch>
            </p:blipFill>
            <p:spPr>
              <a:xfrm>
                <a:off x="2091822" y="1703762"/>
                <a:ext cx="1762916" cy="2131610"/>
              </a:xfrm>
              <a:prstGeom prst="rect">
                <a:avLst/>
              </a:prstGeom>
            </p:spPr>
          </p:pic>
        </p:grpSp>
      </p:grpSp>
    </p:spTree>
    <p:extLst>
      <p:ext uri="{BB962C8B-B14F-4D97-AF65-F5344CB8AC3E}">
        <p14:creationId xmlns:p14="http://schemas.microsoft.com/office/powerpoint/2010/main" val="1620939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84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585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584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liennummernplatzhalter 3"/>
          <p:cNvSpPr>
            <a:spLocks noGrp="1"/>
          </p:cNvSpPr>
          <p:nvPr>
            <p:ph type="sldNum" sz="quarter" idx="12"/>
          </p:nvPr>
        </p:nvSpPr>
        <p:spPr/>
        <p:txBody>
          <a:bodyPr/>
          <a:lstStyle/>
          <a:p>
            <a:fld id="{45B24253-E62C-4215-B393-B45F13A987CD}" type="slidenum">
              <a:rPr lang="de-DE" smtClean="0"/>
              <a:pPr/>
              <a:t>30</a:t>
            </a:fld>
            <a:endParaRPr lang="de-DE" dirty="0"/>
          </a:p>
        </p:txBody>
      </p:sp>
      <p:sp>
        <p:nvSpPr>
          <p:cNvPr id="5" name="Titel 4"/>
          <p:cNvSpPr>
            <a:spLocks noGrp="1"/>
          </p:cNvSpPr>
          <p:nvPr>
            <p:ph type="title"/>
          </p:nvPr>
        </p:nvSpPr>
        <p:spPr/>
        <p:txBody>
          <a:bodyPr/>
          <a:lstStyle/>
          <a:p>
            <a:endParaRPr lang="de-DE"/>
          </a:p>
        </p:txBody>
      </p:sp>
      <p:sp>
        <p:nvSpPr>
          <p:cNvPr id="6" name="Textplatzhalter 5"/>
          <p:cNvSpPr>
            <a:spLocks noGrp="1"/>
          </p:cNvSpPr>
          <p:nvPr>
            <p:ph type="body" sz="quarter" idx="13"/>
          </p:nvPr>
        </p:nvSpPr>
        <p:spPr/>
        <p:txBody>
          <a:bodyPr/>
          <a:lstStyle/>
          <a:p>
            <a:r>
              <a:rPr lang="de-DE" dirty="0" smtClean="0"/>
              <a:t>Die Features können durch das Pooling „</a:t>
            </a:r>
            <a:r>
              <a:rPr lang="de-DE" dirty="0" err="1" smtClean="0"/>
              <a:t>delokalisiert</a:t>
            </a:r>
            <a:r>
              <a:rPr lang="de-DE" dirty="0" smtClean="0"/>
              <a:t>“ werden (Position, Rotation, Größe, …).</a:t>
            </a:r>
            <a:endParaRPr lang="de-DE" dirty="0"/>
          </a:p>
        </p:txBody>
      </p:sp>
      <p:sp>
        <p:nvSpPr>
          <p:cNvPr id="11" name="Rechteck 10"/>
          <p:cNvSpPr/>
          <p:nvPr/>
        </p:nvSpPr>
        <p:spPr>
          <a:xfrm>
            <a:off x="9785326" y="3327538"/>
            <a:ext cx="1278962" cy="1278962"/>
          </a:xfrm>
          <a:prstGeom prst="rect">
            <a:avLst/>
          </a:prstGeom>
          <a:solidFill>
            <a:schemeClr val="tx1"/>
          </a:solidFill>
          <a:ln w="254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dirty="0" smtClean="0">
              <a:solidFill>
                <a:schemeClr val="tx1"/>
              </a:solidFill>
            </a:endParaRPr>
          </a:p>
        </p:txBody>
      </p:sp>
      <p:sp>
        <p:nvSpPr>
          <p:cNvPr id="12" name="Rechteck 11"/>
          <p:cNvSpPr/>
          <p:nvPr/>
        </p:nvSpPr>
        <p:spPr>
          <a:xfrm>
            <a:off x="9627276" y="3179013"/>
            <a:ext cx="1278962" cy="1278962"/>
          </a:xfrm>
          <a:prstGeom prst="rect">
            <a:avLst/>
          </a:prstGeom>
          <a:solidFill>
            <a:schemeClr val="tx1"/>
          </a:solidFill>
          <a:ln w="254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dirty="0" smtClean="0">
              <a:solidFill>
                <a:schemeClr val="tx1"/>
              </a:solidFill>
            </a:endParaRPr>
          </a:p>
        </p:txBody>
      </p:sp>
      <p:sp>
        <p:nvSpPr>
          <p:cNvPr id="13" name="Rechteck 12"/>
          <p:cNvSpPr/>
          <p:nvPr/>
        </p:nvSpPr>
        <p:spPr>
          <a:xfrm>
            <a:off x="9469226" y="3030488"/>
            <a:ext cx="1278962" cy="1278962"/>
          </a:xfrm>
          <a:prstGeom prst="rect">
            <a:avLst/>
          </a:prstGeom>
          <a:solidFill>
            <a:schemeClr val="tx1"/>
          </a:solidFill>
          <a:ln w="254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dirty="0" smtClean="0">
              <a:solidFill>
                <a:schemeClr val="tx1"/>
              </a:solidFill>
            </a:endParaRPr>
          </a:p>
        </p:txBody>
      </p:sp>
      <p:sp>
        <p:nvSpPr>
          <p:cNvPr id="14" name="Rechteck 13"/>
          <p:cNvSpPr/>
          <p:nvPr/>
        </p:nvSpPr>
        <p:spPr>
          <a:xfrm>
            <a:off x="9311176" y="2881963"/>
            <a:ext cx="1278962" cy="1278962"/>
          </a:xfrm>
          <a:prstGeom prst="rect">
            <a:avLst/>
          </a:prstGeom>
          <a:solidFill>
            <a:schemeClr val="tx1"/>
          </a:solidFill>
          <a:ln w="254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dirty="0" smtClean="0">
              <a:solidFill>
                <a:schemeClr val="tx1"/>
              </a:solidFill>
            </a:endParaRPr>
          </a:p>
        </p:txBody>
      </p:sp>
      <p:sp>
        <p:nvSpPr>
          <p:cNvPr id="15" name="Rechteck 14"/>
          <p:cNvSpPr/>
          <p:nvPr/>
        </p:nvSpPr>
        <p:spPr>
          <a:xfrm>
            <a:off x="9153126" y="2733438"/>
            <a:ext cx="1278962" cy="1278962"/>
          </a:xfrm>
          <a:prstGeom prst="rect">
            <a:avLst/>
          </a:prstGeom>
          <a:solidFill>
            <a:schemeClr val="tx1"/>
          </a:solidFill>
          <a:ln w="254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dirty="0" smtClean="0">
              <a:solidFill>
                <a:schemeClr val="tx1"/>
              </a:solidFill>
            </a:endParaRPr>
          </a:p>
        </p:txBody>
      </p:sp>
      <p:sp>
        <p:nvSpPr>
          <p:cNvPr id="16" name="Rechteck 15"/>
          <p:cNvSpPr/>
          <p:nvPr/>
        </p:nvSpPr>
        <p:spPr>
          <a:xfrm>
            <a:off x="8995076" y="2584913"/>
            <a:ext cx="1278962" cy="1278962"/>
          </a:xfrm>
          <a:prstGeom prst="rect">
            <a:avLst/>
          </a:prstGeom>
          <a:solidFill>
            <a:schemeClr val="tx1"/>
          </a:solidFill>
          <a:ln w="254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dirty="0" smtClean="0">
              <a:solidFill>
                <a:schemeClr val="tx1"/>
              </a:solidFill>
            </a:endParaRPr>
          </a:p>
        </p:txBody>
      </p:sp>
      <p:sp>
        <p:nvSpPr>
          <p:cNvPr id="17" name="Rechteck 16"/>
          <p:cNvSpPr/>
          <p:nvPr/>
        </p:nvSpPr>
        <p:spPr>
          <a:xfrm>
            <a:off x="8837026" y="2436388"/>
            <a:ext cx="1278962" cy="1278962"/>
          </a:xfrm>
          <a:prstGeom prst="rect">
            <a:avLst/>
          </a:prstGeom>
          <a:solidFill>
            <a:schemeClr val="tx1"/>
          </a:solidFill>
          <a:ln w="254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dirty="0" smtClean="0">
              <a:solidFill>
                <a:schemeClr val="tx1"/>
              </a:solidFill>
            </a:endParaRPr>
          </a:p>
        </p:txBody>
      </p:sp>
      <p:sp>
        <p:nvSpPr>
          <p:cNvPr id="18" name="Rechteck 17"/>
          <p:cNvSpPr/>
          <p:nvPr/>
        </p:nvSpPr>
        <p:spPr>
          <a:xfrm>
            <a:off x="8678976" y="2287863"/>
            <a:ext cx="1278962" cy="1278962"/>
          </a:xfrm>
          <a:prstGeom prst="rect">
            <a:avLst/>
          </a:prstGeom>
          <a:solidFill>
            <a:schemeClr val="tx1"/>
          </a:solidFill>
          <a:ln w="254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dirty="0" smtClean="0">
              <a:solidFill>
                <a:schemeClr val="tx1"/>
              </a:solidFill>
            </a:endParaRPr>
          </a:p>
        </p:txBody>
      </p:sp>
      <p:cxnSp>
        <p:nvCxnSpPr>
          <p:cNvPr id="25" name="Gerade Verbindung mit Pfeil 24"/>
          <p:cNvCxnSpPr/>
          <p:nvPr/>
        </p:nvCxnSpPr>
        <p:spPr>
          <a:xfrm>
            <a:off x="8703909" y="2177397"/>
            <a:ext cx="125402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Gerade Verbindung mit Pfeil 25"/>
          <p:cNvCxnSpPr/>
          <p:nvPr/>
        </p:nvCxnSpPr>
        <p:spPr>
          <a:xfrm>
            <a:off x="8578781" y="2306525"/>
            <a:ext cx="0" cy="12603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Gerade Verbindung mit Pfeil 26"/>
          <p:cNvCxnSpPr/>
          <p:nvPr/>
        </p:nvCxnSpPr>
        <p:spPr>
          <a:xfrm>
            <a:off x="10114429" y="2302703"/>
            <a:ext cx="921691" cy="9216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Textfeld 27"/>
          <p:cNvSpPr txBox="1"/>
          <p:nvPr/>
        </p:nvSpPr>
        <p:spPr>
          <a:xfrm>
            <a:off x="8703909" y="1844072"/>
            <a:ext cx="1254029" cy="338554"/>
          </a:xfrm>
          <a:prstGeom prst="rect">
            <a:avLst/>
          </a:prstGeom>
          <a:noFill/>
        </p:spPr>
        <p:txBody>
          <a:bodyPr wrap="square" rtlCol="0">
            <a:spAutoFit/>
          </a:bodyPr>
          <a:lstStyle/>
          <a:p>
            <a:pPr algn="ctr">
              <a:spcAft>
                <a:spcPts val="300"/>
              </a:spcAft>
              <a:buClr>
                <a:schemeClr val="tx2"/>
              </a:buClr>
            </a:pPr>
            <a:r>
              <a:rPr lang="de-DE" sz="1600" dirty="0" err="1" smtClean="0">
                <a:latin typeface="+mj-lt"/>
              </a:rPr>
              <a:t>width</a:t>
            </a:r>
            <a:r>
              <a:rPr lang="de-DE" sz="1600" dirty="0" smtClean="0">
                <a:latin typeface="+mj-lt"/>
              </a:rPr>
              <a:t> = 3</a:t>
            </a:r>
            <a:endParaRPr lang="de-DE" sz="1600" dirty="0">
              <a:latin typeface="+mj-lt"/>
            </a:endParaRPr>
          </a:p>
        </p:txBody>
      </p:sp>
      <p:sp>
        <p:nvSpPr>
          <p:cNvPr id="29" name="Textfeld 28"/>
          <p:cNvSpPr txBox="1"/>
          <p:nvPr/>
        </p:nvSpPr>
        <p:spPr>
          <a:xfrm>
            <a:off x="7502551" y="2287863"/>
            <a:ext cx="1083951" cy="1278962"/>
          </a:xfrm>
          <a:prstGeom prst="rect">
            <a:avLst/>
          </a:prstGeom>
          <a:noFill/>
        </p:spPr>
        <p:txBody>
          <a:bodyPr wrap="none" rtlCol="0" anchor="ctr">
            <a:noAutofit/>
          </a:bodyPr>
          <a:lstStyle/>
          <a:p>
            <a:pPr>
              <a:spcAft>
                <a:spcPts val="300"/>
              </a:spcAft>
              <a:buClr>
                <a:schemeClr val="tx2"/>
              </a:buClr>
            </a:pPr>
            <a:r>
              <a:rPr lang="de-DE" sz="1600" dirty="0" err="1" smtClean="0">
                <a:latin typeface="+mj-lt"/>
              </a:rPr>
              <a:t>height</a:t>
            </a:r>
            <a:r>
              <a:rPr lang="de-DE" sz="1600" dirty="0" smtClean="0">
                <a:latin typeface="+mj-lt"/>
              </a:rPr>
              <a:t> = 3</a:t>
            </a:r>
            <a:endParaRPr lang="de-DE" sz="1600" dirty="0">
              <a:latin typeface="+mj-lt"/>
            </a:endParaRPr>
          </a:p>
        </p:txBody>
      </p:sp>
      <p:sp>
        <p:nvSpPr>
          <p:cNvPr id="30" name="Textfeld 29"/>
          <p:cNvSpPr txBox="1"/>
          <p:nvPr/>
        </p:nvSpPr>
        <p:spPr>
          <a:xfrm>
            <a:off x="10575274" y="2469147"/>
            <a:ext cx="1027845" cy="338554"/>
          </a:xfrm>
          <a:prstGeom prst="rect">
            <a:avLst/>
          </a:prstGeom>
          <a:noFill/>
        </p:spPr>
        <p:txBody>
          <a:bodyPr wrap="none" rtlCol="0">
            <a:spAutoFit/>
          </a:bodyPr>
          <a:lstStyle/>
          <a:p>
            <a:pPr>
              <a:spcAft>
                <a:spcPts val="300"/>
              </a:spcAft>
              <a:buClr>
                <a:schemeClr val="tx2"/>
              </a:buClr>
            </a:pPr>
            <a:r>
              <a:rPr lang="de-DE" sz="1600" dirty="0" err="1" smtClean="0">
                <a:latin typeface="+mj-lt"/>
              </a:rPr>
              <a:t>depth</a:t>
            </a:r>
            <a:r>
              <a:rPr lang="de-DE" sz="1600" dirty="0" smtClean="0">
                <a:latin typeface="+mj-lt"/>
              </a:rPr>
              <a:t> = 8</a:t>
            </a:r>
            <a:endParaRPr lang="de-DE" sz="1600" dirty="0">
              <a:latin typeface="+mj-lt"/>
            </a:endParaRPr>
          </a:p>
        </p:txBody>
      </p:sp>
      <p:sp>
        <p:nvSpPr>
          <p:cNvPr id="35" name="Rechteck 34"/>
          <p:cNvSpPr/>
          <p:nvPr/>
        </p:nvSpPr>
        <p:spPr>
          <a:xfrm>
            <a:off x="2808049" y="3102758"/>
            <a:ext cx="2071602" cy="2071602"/>
          </a:xfrm>
          <a:prstGeom prst="rect">
            <a:avLst/>
          </a:prstGeom>
          <a:solidFill>
            <a:schemeClr val="tx1"/>
          </a:solidFill>
          <a:ln w="254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dirty="0" smtClean="0">
              <a:solidFill>
                <a:schemeClr val="tx1"/>
              </a:solidFill>
            </a:endParaRPr>
          </a:p>
        </p:txBody>
      </p:sp>
      <p:sp>
        <p:nvSpPr>
          <p:cNvPr id="36" name="Rechteck 35"/>
          <p:cNvSpPr/>
          <p:nvPr/>
        </p:nvSpPr>
        <p:spPr>
          <a:xfrm>
            <a:off x="2649999" y="2954233"/>
            <a:ext cx="2071602" cy="2071602"/>
          </a:xfrm>
          <a:prstGeom prst="rect">
            <a:avLst/>
          </a:prstGeom>
          <a:solidFill>
            <a:schemeClr val="tx1"/>
          </a:solidFill>
          <a:ln w="254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dirty="0" smtClean="0">
              <a:solidFill>
                <a:schemeClr val="tx1"/>
              </a:solidFill>
            </a:endParaRPr>
          </a:p>
        </p:txBody>
      </p:sp>
      <p:sp>
        <p:nvSpPr>
          <p:cNvPr id="37" name="Rechteck 36"/>
          <p:cNvSpPr/>
          <p:nvPr/>
        </p:nvSpPr>
        <p:spPr>
          <a:xfrm>
            <a:off x="2491949" y="2805708"/>
            <a:ext cx="2071602" cy="2071602"/>
          </a:xfrm>
          <a:prstGeom prst="rect">
            <a:avLst/>
          </a:prstGeom>
          <a:solidFill>
            <a:schemeClr val="tx1"/>
          </a:solidFill>
          <a:ln w="254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dirty="0" smtClean="0">
              <a:solidFill>
                <a:schemeClr val="tx1"/>
              </a:solidFill>
            </a:endParaRPr>
          </a:p>
        </p:txBody>
      </p:sp>
      <p:sp>
        <p:nvSpPr>
          <p:cNvPr id="38" name="Rechteck 37"/>
          <p:cNvSpPr/>
          <p:nvPr/>
        </p:nvSpPr>
        <p:spPr>
          <a:xfrm>
            <a:off x="2333899" y="2657183"/>
            <a:ext cx="2071602" cy="2071602"/>
          </a:xfrm>
          <a:prstGeom prst="rect">
            <a:avLst/>
          </a:prstGeom>
          <a:solidFill>
            <a:schemeClr val="tx1"/>
          </a:solidFill>
          <a:ln w="254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dirty="0" smtClean="0">
              <a:solidFill>
                <a:schemeClr val="tx1"/>
              </a:solidFill>
            </a:endParaRPr>
          </a:p>
        </p:txBody>
      </p:sp>
      <p:sp>
        <p:nvSpPr>
          <p:cNvPr id="39" name="Rechteck 38"/>
          <p:cNvSpPr/>
          <p:nvPr/>
        </p:nvSpPr>
        <p:spPr>
          <a:xfrm>
            <a:off x="2175849" y="2508658"/>
            <a:ext cx="2071602" cy="2071602"/>
          </a:xfrm>
          <a:prstGeom prst="rect">
            <a:avLst/>
          </a:prstGeom>
          <a:solidFill>
            <a:schemeClr val="tx1"/>
          </a:solidFill>
          <a:ln w="254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dirty="0" smtClean="0">
              <a:solidFill>
                <a:schemeClr val="tx1"/>
              </a:solidFill>
            </a:endParaRPr>
          </a:p>
        </p:txBody>
      </p:sp>
      <p:sp>
        <p:nvSpPr>
          <p:cNvPr id="40" name="Rechteck 39"/>
          <p:cNvSpPr/>
          <p:nvPr/>
        </p:nvSpPr>
        <p:spPr>
          <a:xfrm>
            <a:off x="2017799" y="2360133"/>
            <a:ext cx="2071602" cy="2071602"/>
          </a:xfrm>
          <a:prstGeom prst="rect">
            <a:avLst/>
          </a:prstGeom>
          <a:solidFill>
            <a:schemeClr val="tx1"/>
          </a:solidFill>
          <a:ln w="254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dirty="0" smtClean="0">
              <a:solidFill>
                <a:schemeClr val="tx1"/>
              </a:solidFill>
            </a:endParaRPr>
          </a:p>
        </p:txBody>
      </p:sp>
      <p:sp>
        <p:nvSpPr>
          <p:cNvPr id="41" name="Rechteck 40"/>
          <p:cNvSpPr/>
          <p:nvPr/>
        </p:nvSpPr>
        <p:spPr>
          <a:xfrm>
            <a:off x="1859749" y="2211608"/>
            <a:ext cx="2071602" cy="2071602"/>
          </a:xfrm>
          <a:prstGeom prst="rect">
            <a:avLst/>
          </a:prstGeom>
          <a:solidFill>
            <a:schemeClr val="tx1"/>
          </a:solidFill>
          <a:ln w="254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dirty="0" smtClean="0">
              <a:solidFill>
                <a:schemeClr val="tx1"/>
              </a:solidFill>
            </a:endParaRPr>
          </a:p>
        </p:txBody>
      </p:sp>
      <p:sp>
        <p:nvSpPr>
          <p:cNvPr id="42" name="Rechteck 41"/>
          <p:cNvSpPr/>
          <p:nvPr/>
        </p:nvSpPr>
        <p:spPr>
          <a:xfrm>
            <a:off x="1701699" y="2063083"/>
            <a:ext cx="2071602" cy="2071602"/>
          </a:xfrm>
          <a:prstGeom prst="rect">
            <a:avLst/>
          </a:prstGeom>
          <a:solidFill>
            <a:schemeClr val="tx1"/>
          </a:solidFill>
          <a:ln w="254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dirty="0" smtClean="0">
              <a:solidFill>
                <a:schemeClr val="tx1"/>
              </a:solidFill>
            </a:endParaRPr>
          </a:p>
        </p:txBody>
      </p:sp>
      <p:cxnSp>
        <p:nvCxnSpPr>
          <p:cNvPr id="43" name="Gerade Verbindung mit Pfeil 42"/>
          <p:cNvCxnSpPr/>
          <p:nvPr/>
        </p:nvCxnSpPr>
        <p:spPr>
          <a:xfrm>
            <a:off x="1726632" y="1952617"/>
            <a:ext cx="207160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Gerade Verbindung mit Pfeil 43"/>
          <p:cNvCxnSpPr/>
          <p:nvPr/>
        </p:nvCxnSpPr>
        <p:spPr>
          <a:xfrm>
            <a:off x="1601504" y="2081745"/>
            <a:ext cx="0" cy="20576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Gerade Verbindung mit Pfeil 44"/>
          <p:cNvCxnSpPr/>
          <p:nvPr/>
        </p:nvCxnSpPr>
        <p:spPr>
          <a:xfrm>
            <a:off x="3931351" y="2077011"/>
            <a:ext cx="948300" cy="9483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6" name="Textfeld 45"/>
          <p:cNvSpPr txBox="1"/>
          <p:nvPr/>
        </p:nvSpPr>
        <p:spPr>
          <a:xfrm>
            <a:off x="2419344" y="1619292"/>
            <a:ext cx="1010213" cy="338554"/>
          </a:xfrm>
          <a:prstGeom prst="rect">
            <a:avLst/>
          </a:prstGeom>
          <a:noFill/>
        </p:spPr>
        <p:txBody>
          <a:bodyPr wrap="none" rtlCol="0">
            <a:spAutoFit/>
          </a:bodyPr>
          <a:lstStyle/>
          <a:p>
            <a:pPr>
              <a:spcAft>
                <a:spcPts val="300"/>
              </a:spcAft>
              <a:buClr>
                <a:schemeClr val="tx2"/>
              </a:buClr>
            </a:pPr>
            <a:r>
              <a:rPr lang="de-DE" sz="1600" dirty="0" err="1" smtClean="0">
                <a:latin typeface="+mj-lt"/>
              </a:rPr>
              <a:t>width</a:t>
            </a:r>
            <a:r>
              <a:rPr lang="de-DE" sz="1600" dirty="0" smtClean="0">
                <a:latin typeface="+mj-lt"/>
              </a:rPr>
              <a:t> = 5</a:t>
            </a:r>
            <a:endParaRPr lang="de-DE" sz="1600" dirty="0">
              <a:latin typeface="+mj-lt"/>
            </a:endParaRPr>
          </a:p>
        </p:txBody>
      </p:sp>
      <p:sp>
        <p:nvSpPr>
          <p:cNvPr id="47" name="Textfeld 46"/>
          <p:cNvSpPr txBox="1"/>
          <p:nvPr/>
        </p:nvSpPr>
        <p:spPr>
          <a:xfrm>
            <a:off x="525274" y="2934341"/>
            <a:ext cx="1083951" cy="338554"/>
          </a:xfrm>
          <a:prstGeom prst="rect">
            <a:avLst/>
          </a:prstGeom>
          <a:noFill/>
        </p:spPr>
        <p:txBody>
          <a:bodyPr wrap="none" rtlCol="0">
            <a:spAutoFit/>
          </a:bodyPr>
          <a:lstStyle/>
          <a:p>
            <a:pPr>
              <a:spcAft>
                <a:spcPts val="300"/>
              </a:spcAft>
              <a:buClr>
                <a:schemeClr val="tx2"/>
              </a:buClr>
            </a:pPr>
            <a:r>
              <a:rPr lang="de-DE" sz="1600" dirty="0" err="1" smtClean="0">
                <a:latin typeface="+mj-lt"/>
              </a:rPr>
              <a:t>height</a:t>
            </a:r>
            <a:r>
              <a:rPr lang="de-DE" sz="1600" dirty="0" smtClean="0">
                <a:latin typeface="+mj-lt"/>
              </a:rPr>
              <a:t> = 5</a:t>
            </a:r>
            <a:endParaRPr lang="de-DE" sz="1600" dirty="0">
              <a:latin typeface="+mj-lt"/>
            </a:endParaRPr>
          </a:p>
        </p:txBody>
      </p:sp>
      <p:sp>
        <p:nvSpPr>
          <p:cNvPr id="48" name="Textfeld 47"/>
          <p:cNvSpPr txBox="1"/>
          <p:nvPr/>
        </p:nvSpPr>
        <p:spPr>
          <a:xfrm>
            <a:off x="4365728" y="2211608"/>
            <a:ext cx="1027845" cy="338554"/>
          </a:xfrm>
          <a:prstGeom prst="rect">
            <a:avLst/>
          </a:prstGeom>
          <a:noFill/>
        </p:spPr>
        <p:txBody>
          <a:bodyPr wrap="none" rtlCol="0">
            <a:spAutoFit/>
          </a:bodyPr>
          <a:lstStyle/>
          <a:p>
            <a:pPr>
              <a:spcAft>
                <a:spcPts val="300"/>
              </a:spcAft>
              <a:buClr>
                <a:schemeClr val="tx2"/>
              </a:buClr>
            </a:pPr>
            <a:r>
              <a:rPr lang="de-DE" sz="1600" dirty="0" err="1" smtClean="0">
                <a:latin typeface="+mj-lt"/>
              </a:rPr>
              <a:t>depth</a:t>
            </a:r>
            <a:r>
              <a:rPr lang="de-DE" sz="1600" dirty="0" smtClean="0">
                <a:latin typeface="+mj-lt"/>
              </a:rPr>
              <a:t> = 8</a:t>
            </a:r>
            <a:endParaRPr lang="de-DE" sz="1600" dirty="0">
              <a:latin typeface="+mj-lt"/>
            </a:endParaRPr>
          </a:p>
        </p:txBody>
      </p:sp>
      <p:cxnSp>
        <p:nvCxnSpPr>
          <p:cNvPr id="49" name="Gerade Verbindung mit Pfeil 48"/>
          <p:cNvCxnSpPr/>
          <p:nvPr/>
        </p:nvCxnSpPr>
        <p:spPr>
          <a:xfrm>
            <a:off x="5838376" y="4535620"/>
            <a:ext cx="2402541" cy="0"/>
          </a:xfrm>
          <a:prstGeom prst="straightConnector1">
            <a:avLst/>
          </a:prstGeom>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50" name="Textfeld 49"/>
          <p:cNvSpPr txBox="1"/>
          <p:nvPr/>
        </p:nvSpPr>
        <p:spPr>
          <a:xfrm>
            <a:off x="5908078" y="4012400"/>
            <a:ext cx="2146320" cy="523220"/>
          </a:xfrm>
          <a:prstGeom prst="rect">
            <a:avLst/>
          </a:prstGeom>
          <a:noFill/>
        </p:spPr>
        <p:txBody>
          <a:bodyPr wrap="square" rtlCol="0">
            <a:spAutoFit/>
          </a:bodyPr>
          <a:lstStyle/>
          <a:p>
            <a:pPr algn="ctr">
              <a:spcAft>
                <a:spcPts val="300"/>
              </a:spcAft>
              <a:buClr>
                <a:schemeClr val="tx2"/>
              </a:buClr>
            </a:pPr>
            <a:r>
              <a:rPr lang="de-DE" sz="2800" dirty="0" err="1" smtClean="0">
                <a:solidFill>
                  <a:schemeClr val="tx2"/>
                </a:solidFill>
                <a:latin typeface="+mj-lt"/>
              </a:rPr>
              <a:t>pooling</a:t>
            </a:r>
            <a:endParaRPr lang="de-DE" sz="2800" dirty="0">
              <a:solidFill>
                <a:schemeClr val="tx2"/>
              </a:solidFill>
              <a:latin typeface="+mj-lt"/>
            </a:endParaRPr>
          </a:p>
        </p:txBody>
      </p:sp>
      <p:graphicFrame>
        <p:nvGraphicFramePr>
          <p:cNvPr id="57" name="Inhaltsplatzhalter 56"/>
          <p:cNvGraphicFramePr>
            <a:graphicFrameLocks noGrp="1"/>
          </p:cNvGraphicFramePr>
          <p:nvPr>
            <p:ph sz="half" idx="1"/>
            <p:extLst>
              <p:ext uri="{D42A27DB-BD31-4B8C-83A1-F6EECF244321}">
                <p14:modId xmlns:p14="http://schemas.microsoft.com/office/powerpoint/2010/main" val="1043039709"/>
              </p:ext>
            </p:extLst>
          </p:nvPr>
        </p:nvGraphicFramePr>
        <p:xfrm>
          <a:off x="1728174" y="2077009"/>
          <a:ext cx="2033520" cy="2057675"/>
        </p:xfrm>
        <a:graphic>
          <a:graphicData uri="http://schemas.openxmlformats.org/drawingml/2006/table">
            <a:tbl>
              <a:tblPr firstRow="1" bandRow="1">
                <a:tableStyleId>{2D5ABB26-0587-4C30-8999-92F81FD0307C}</a:tableStyleId>
              </a:tblPr>
              <a:tblGrid>
                <a:gridCol w="406704"/>
                <a:gridCol w="406704"/>
                <a:gridCol w="406704"/>
                <a:gridCol w="406704"/>
                <a:gridCol w="406704"/>
              </a:tblGrid>
              <a:tr h="411535">
                <a:tc>
                  <a:txBody>
                    <a:bodyPr/>
                    <a:lstStyle/>
                    <a:p>
                      <a:pPr algn="ctr" fontAlgn="b"/>
                      <a:r>
                        <a:rPr lang="de-DE" sz="1600" b="0" i="0" u="none" strike="noStrike" dirty="0">
                          <a:solidFill>
                            <a:schemeClr val="bg1"/>
                          </a:solidFill>
                          <a:effectLst/>
                          <a:latin typeface="+mj-lt"/>
                        </a:rPr>
                        <a:t>223</a:t>
                      </a:r>
                    </a:p>
                  </a:txBody>
                  <a:tcPr marL="7620" marR="7620" marT="7620" marB="0" anchor="ctr">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tx2"/>
                    </a:solidFill>
                  </a:tcPr>
                </a:tc>
                <a:tc>
                  <a:txBody>
                    <a:bodyPr/>
                    <a:lstStyle/>
                    <a:p>
                      <a:pPr algn="ctr" fontAlgn="b"/>
                      <a:r>
                        <a:rPr lang="de-DE" sz="1600" b="0" i="0" u="none" strike="noStrike" dirty="0">
                          <a:solidFill>
                            <a:schemeClr val="bg1"/>
                          </a:solidFill>
                          <a:effectLst/>
                          <a:latin typeface="+mj-lt"/>
                        </a:rPr>
                        <a:t>71</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tx2"/>
                    </a:solidFill>
                  </a:tcPr>
                </a:tc>
                <a:tc>
                  <a:txBody>
                    <a:bodyPr/>
                    <a:lstStyle/>
                    <a:p>
                      <a:pPr algn="ctr" fontAlgn="b"/>
                      <a:r>
                        <a:rPr lang="de-DE" sz="1600" b="0" i="0" u="none" strike="noStrike" dirty="0">
                          <a:solidFill>
                            <a:schemeClr val="bg1"/>
                          </a:solidFill>
                          <a:effectLst/>
                          <a:latin typeface="+mj-lt"/>
                        </a:rPr>
                        <a:t>98</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tx2"/>
                    </a:solidFill>
                  </a:tcPr>
                </a:tc>
                <a:tc>
                  <a:txBody>
                    <a:bodyPr/>
                    <a:lstStyle/>
                    <a:p>
                      <a:pPr algn="ctr" fontAlgn="b"/>
                      <a:r>
                        <a:rPr lang="de-DE" sz="1600" b="0" i="0" u="none" strike="noStrike" dirty="0">
                          <a:solidFill>
                            <a:schemeClr val="bg1"/>
                          </a:solidFill>
                          <a:effectLst/>
                          <a:latin typeface="+mj-lt"/>
                        </a:rPr>
                        <a:t>90</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tcPr>
                </a:tc>
                <a:tc>
                  <a:txBody>
                    <a:bodyPr/>
                    <a:lstStyle/>
                    <a:p>
                      <a:pPr algn="ctr" fontAlgn="b"/>
                      <a:r>
                        <a:rPr lang="de-DE" sz="1600" b="0" i="0" u="none" strike="noStrike">
                          <a:solidFill>
                            <a:schemeClr val="bg1"/>
                          </a:solidFill>
                          <a:effectLst/>
                          <a:latin typeface="+mj-lt"/>
                        </a:rPr>
                        <a:t>102</a:t>
                      </a:r>
                    </a:p>
                  </a:txBody>
                  <a:tcPr marL="7620" marR="7620" marT="7620" marB="0" anchor="ctr">
                    <a:lnL w="12700" cap="flat" cmpd="sng" algn="ctr">
                      <a:solidFill>
                        <a:schemeClr val="bg1"/>
                      </a:solidFill>
                      <a:prstDash val="solid"/>
                      <a:round/>
                      <a:headEnd type="none" w="med" len="med"/>
                      <a:tailEnd type="none" w="med" len="med"/>
                    </a:lnL>
                    <a:lnB w="12700" cap="flat" cmpd="sng" algn="ctr">
                      <a:solidFill>
                        <a:schemeClr val="bg1"/>
                      </a:solidFill>
                      <a:prstDash val="solid"/>
                      <a:round/>
                      <a:headEnd type="none" w="med" len="med"/>
                      <a:tailEnd type="none" w="med" len="med"/>
                    </a:lnB>
                  </a:tcPr>
                </a:tc>
              </a:tr>
              <a:tr h="411535">
                <a:tc>
                  <a:txBody>
                    <a:bodyPr/>
                    <a:lstStyle/>
                    <a:p>
                      <a:pPr algn="ctr" fontAlgn="b"/>
                      <a:r>
                        <a:rPr lang="de-DE" sz="1600" b="0" i="0" u="none" strike="noStrike" dirty="0">
                          <a:solidFill>
                            <a:schemeClr val="bg1"/>
                          </a:solidFill>
                          <a:effectLst/>
                          <a:latin typeface="+mj-lt"/>
                        </a:rPr>
                        <a:t>87</a:t>
                      </a:r>
                    </a:p>
                  </a:txBody>
                  <a:tcPr marL="7620" marR="7620" marT="7620" marB="0" anchor="ct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algn="ctr" fontAlgn="b"/>
                      <a:r>
                        <a:rPr lang="de-DE" sz="1600" b="0" i="0" u="none" strike="noStrike" dirty="0">
                          <a:solidFill>
                            <a:schemeClr val="bg1"/>
                          </a:solidFill>
                          <a:effectLst/>
                          <a:latin typeface="+mj-lt"/>
                        </a:rPr>
                        <a:t>40</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algn="ctr" fontAlgn="b"/>
                      <a:r>
                        <a:rPr lang="de-DE" sz="1600" b="0" i="0" u="none" strike="noStrike" dirty="0">
                          <a:solidFill>
                            <a:schemeClr val="bg1"/>
                          </a:solidFill>
                          <a:effectLst/>
                          <a:latin typeface="+mj-lt"/>
                        </a:rPr>
                        <a:t>152</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algn="ctr" fontAlgn="b"/>
                      <a:r>
                        <a:rPr lang="de-DE" sz="1600" b="0" i="0" u="none" strike="noStrike">
                          <a:solidFill>
                            <a:schemeClr val="bg1"/>
                          </a:solidFill>
                          <a:effectLst/>
                          <a:latin typeface="+mj-lt"/>
                        </a:rPr>
                        <a:t>226</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r>
                        <a:rPr lang="de-DE" sz="1600" b="0" i="0" u="none" strike="noStrike">
                          <a:solidFill>
                            <a:schemeClr val="bg1"/>
                          </a:solidFill>
                          <a:effectLst/>
                          <a:latin typeface="+mj-lt"/>
                        </a:rPr>
                        <a:t>86</a:t>
                      </a:r>
                    </a:p>
                  </a:txBody>
                  <a:tcPr marL="7620" marR="7620" marT="7620" marB="0" anchor="ct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r>
              <a:tr h="411535">
                <a:tc>
                  <a:txBody>
                    <a:bodyPr/>
                    <a:lstStyle/>
                    <a:p>
                      <a:pPr algn="ctr" fontAlgn="b"/>
                      <a:r>
                        <a:rPr lang="de-DE" sz="1600" b="0" i="0" u="none" strike="noStrike" dirty="0">
                          <a:solidFill>
                            <a:schemeClr val="bg1"/>
                          </a:solidFill>
                          <a:effectLst/>
                          <a:latin typeface="+mj-lt"/>
                        </a:rPr>
                        <a:t>15</a:t>
                      </a:r>
                    </a:p>
                  </a:txBody>
                  <a:tcPr marL="7620" marR="7620" marT="7620" marB="0" anchor="ct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algn="ctr" fontAlgn="b"/>
                      <a:r>
                        <a:rPr lang="de-DE" sz="1600" b="0" i="0" u="none" strike="noStrike" dirty="0">
                          <a:solidFill>
                            <a:schemeClr val="bg1"/>
                          </a:solidFill>
                          <a:effectLst/>
                          <a:latin typeface="+mj-lt"/>
                        </a:rPr>
                        <a:t>10</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algn="ctr" fontAlgn="b"/>
                      <a:r>
                        <a:rPr lang="de-DE" sz="1600" b="0" i="0" u="none" strike="noStrike" dirty="0">
                          <a:solidFill>
                            <a:schemeClr val="bg1"/>
                          </a:solidFill>
                          <a:effectLst/>
                          <a:latin typeface="+mj-lt"/>
                        </a:rPr>
                        <a:t>207</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algn="ctr" fontAlgn="b"/>
                      <a:r>
                        <a:rPr lang="de-DE" sz="1600" b="0" i="0" u="none" strike="noStrike" dirty="0">
                          <a:solidFill>
                            <a:schemeClr val="bg1"/>
                          </a:solidFill>
                          <a:effectLst/>
                          <a:latin typeface="+mj-lt"/>
                        </a:rPr>
                        <a:t>140</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r>
                        <a:rPr lang="de-DE" sz="1600" b="0" i="0" u="none" strike="noStrike">
                          <a:solidFill>
                            <a:schemeClr val="bg1"/>
                          </a:solidFill>
                          <a:effectLst/>
                          <a:latin typeface="+mj-lt"/>
                        </a:rPr>
                        <a:t>130</a:t>
                      </a:r>
                    </a:p>
                  </a:txBody>
                  <a:tcPr marL="7620" marR="7620" marT="7620" marB="0" anchor="ct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r>
              <a:tr h="411535">
                <a:tc>
                  <a:txBody>
                    <a:bodyPr/>
                    <a:lstStyle/>
                    <a:p>
                      <a:pPr algn="ctr" fontAlgn="b"/>
                      <a:r>
                        <a:rPr lang="de-DE" sz="1600" b="0" i="0" u="none" strike="noStrike" dirty="0">
                          <a:solidFill>
                            <a:schemeClr val="bg1"/>
                          </a:solidFill>
                          <a:effectLst/>
                          <a:latin typeface="+mj-lt"/>
                        </a:rPr>
                        <a:t>188</a:t>
                      </a:r>
                    </a:p>
                  </a:txBody>
                  <a:tcPr marL="7620" marR="7620" marT="7620" marB="0" anchor="ct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r>
                        <a:rPr lang="de-DE" sz="1600" b="0" i="0" u="none" strike="noStrike">
                          <a:solidFill>
                            <a:schemeClr val="bg1"/>
                          </a:solidFill>
                          <a:effectLst/>
                          <a:latin typeface="+mj-lt"/>
                        </a:rPr>
                        <a:t>153</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r>
                        <a:rPr lang="de-DE" sz="1600" b="0" i="0" u="none" strike="noStrike">
                          <a:solidFill>
                            <a:schemeClr val="bg1"/>
                          </a:solidFill>
                          <a:effectLst/>
                          <a:latin typeface="+mj-lt"/>
                        </a:rPr>
                        <a:t>62</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r>
                        <a:rPr lang="de-DE" sz="1600" b="0" i="0" u="none" strike="noStrike">
                          <a:solidFill>
                            <a:schemeClr val="bg1"/>
                          </a:solidFill>
                          <a:effectLst/>
                          <a:latin typeface="+mj-lt"/>
                        </a:rPr>
                        <a:t>211</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r>
                        <a:rPr lang="de-DE" sz="1600" b="0" i="0" u="none" strike="noStrike">
                          <a:solidFill>
                            <a:schemeClr val="bg1"/>
                          </a:solidFill>
                          <a:effectLst/>
                          <a:latin typeface="+mj-lt"/>
                        </a:rPr>
                        <a:t>148</a:t>
                      </a:r>
                    </a:p>
                  </a:txBody>
                  <a:tcPr marL="7620" marR="7620" marT="7620" marB="0" anchor="ct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r>
              <a:tr h="411535">
                <a:tc>
                  <a:txBody>
                    <a:bodyPr/>
                    <a:lstStyle/>
                    <a:p>
                      <a:pPr algn="ctr" fontAlgn="b"/>
                      <a:r>
                        <a:rPr lang="de-DE" sz="1600" b="0" i="0" u="none" strike="noStrike">
                          <a:solidFill>
                            <a:schemeClr val="bg1"/>
                          </a:solidFill>
                          <a:effectLst/>
                          <a:latin typeface="+mj-lt"/>
                        </a:rPr>
                        <a:t>221</a:t>
                      </a:r>
                    </a:p>
                  </a:txBody>
                  <a:tcPr marL="7620" marR="7620" marT="7620" marB="0" anchor="ct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tcPr>
                </a:tc>
                <a:tc>
                  <a:txBody>
                    <a:bodyPr/>
                    <a:lstStyle/>
                    <a:p>
                      <a:pPr algn="ctr" fontAlgn="b"/>
                      <a:r>
                        <a:rPr lang="de-DE" sz="1600" b="0" i="0" u="none" strike="noStrike">
                          <a:solidFill>
                            <a:schemeClr val="bg1"/>
                          </a:solidFill>
                          <a:effectLst/>
                          <a:latin typeface="+mj-lt"/>
                        </a:rPr>
                        <a:t>52</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tcPr>
                </a:tc>
                <a:tc>
                  <a:txBody>
                    <a:bodyPr/>
                    <a:lstStyle/>
                    <a:p>
                      <a:pPr algn="ctr" fontAlgn="b"/>
                      <a:r>
                        <a:rPr lang="de-DE" sz="1600" b="0" i="0" u="none" strike="noStrike">
                          <a:solidFill>
                            <a:schemeClr val="bg1"/>
                          </a:solidFill>
                          <a:effectLst/>
                          <a:latin typeface="+mj-lt"/>
                        </a:rPr>
                        <a:t>99</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tcPr>
                </a:tc>
                <a:tc>
                  <a:txBody>
                    <a:bodyPr/>
                    <a:lstStyle/>
                    <a:p>
                      <a:pPr algn="ctr" fontAlgn="b"/>
                      <a:r>
                        <a:rPr lang="de-DE" sz="1600" b="0" i="0" u="none" strike="noStrike">
                          <a:solidFill>
                            <a:schemeClr val="bg1"/>
                          </a:solidFill>
                          <a:effectLst/>
                          <a:latin typeface="+mj-lt"/>
                        </a:rPr>
                        <a:t>127</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tcPr>
                </a:tc>
                <a:tc>
                  <a:txBody>
                    <a:bodyPr/>
                    <a:lstStyle/>
                    <a:p>
                      <a:pPr algn="ctr" fontAlgn="b"/>
                      <a:r>
                        <a:rPr lang="de-DE" sz="1600" b="0" i="0" u="none" strike="noStrike" dirty="0">
                          <a:solidFill>
                            <a:schemeClr val="bg1"/>
                          </a:solidFill>
                          <a:effectLst/>
                          <a:latin typeface="+mj-lt"/>
                        </a:rPr>
                        <a:t>28</a:t>
                      </a:r>
                    </a:p>
                  </a:txBody>
                  <a:tcPr marL="7620" marR="7620" marT="7620" marB="0" anchor="ct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tcPr>
                </a:tc>
              </a:tr>
            </a:tbl>
          </a:graphicData>
        </a:graphic>
      </p:graphicFrame>
      <p:graphicFrame>
        <p:nvGraphicFramePr>
          <p:cNvPr id="58" name="Inhaltsplatzhalter 56"/>
          <p:cNvGraphicFramePr>
            <a:graphicFrameLocks noGrp="1"/>
          </p:cNvGraphicFramePr>
          <p:nvPr>
            <p:ph sz="half" idx="1"/>
            <p:extLst>
              <p:ext uri="{D42A27DB-BD31-4B8C-83A1-F6EECF244321}">
                <p14:modId xmlns:p14="http://schemas.microsoft.com/office/powerpoint/2010/main" val="518311242"/>
              </p:ext>
            </p:extLst>
          </p:nvPr>
        </p:nvGraphicFramePr>
        <p:xfrm>
          <a:off x="8693841" y="2302703"/>
          <a:ext cx="1262538" cy="1258569"/>
        </p:xfrm>
        <a:graphic>
          <a:graphicData uri="http://schemas.openxmlformats.org/drawingml/2006/table">
            <a:tbl>
              <a:tblPr firstRow="1" bandRow="1">
                <a:tableStyleId>{2D5ABB26-0587-4C30-8999-92F81FD0307C}</a:tableStyleId>
              </a:tblPr>
              <a:tblGrid>
                <a:gridCol w="420846"/>
                <a:gridCol w="420846"/>
                <a:gridCol w="420846"/>
              </a:tblGrid>
              <a:tr h="419523">
                <a:tc>
                  <a:txBody>
                    <a:bodyPr/>
                    <a:lstStyle/>
                    <a:p>
                      <a:pPr algn="ctr" fontAlgn="b"/>
                      <a:r>
                        <a:rPr lang="de-DE" sz="1600" b="0" i="0" u="none" strike="noStrike" dirty="0">
                          <a:solidFill>
                            <a:schemeClr val="bg1"/>
                          </a:solidFill>
                          <a:effectLst/>
                          <a:latin typeface="+mj-lt"/>
                        </a:rPr>
                        <a:t>223</a:t>
                      </a:r>
                    </a:p>
                  </a:txBody>
                  <a:tcPr marL="7620" marR="7620" marT="7620" marB="0" anchor="ctr">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tx2"/>
                    </a:solidFill>
                  </a:tcPr>
                </a:tc>
                <a:tc>
                  <a:txBody>
                    <a:bodyPr/>
                    <a:lstStyle/>
                    <a:p>
                      <a:pPr algn="ctr" fontAlgn="b"/>
                      <a:r>
                        <a:rPr lang="de-DE" sz="1600" b="0" i="0" u="none" strike="noStrike" dirty="0" smtClean="0">
                          <a:solidFill>
                            <a:schemeClr val="bg1"/>
                          </a:solidFill>
                          <a:effectLst/>
                          <a:latin typeface="+mj-lt"/>
                        </a:rPr>
                        <a:t>226</a:t>
                      </a:r>
                      <a:endParaRPr lang="de-DE" sz="1600" b="0" i="0" u="none" strike="noStrike" dirty="0">
                        <a:solidFill>
                          <a:schemeClr val="bg1"/>
                        </a:solidFill>
                        <a:effectLst/>
                        <a:latin typeface="+mj-lt"/>
                      </a:endParaRP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noFill/>
                  </a:tcPr>
                </a:tc>
                <a:tc>
                  <a:txBody>
                    <a:bodyPr/>
                    <a:lstStyle/>
                    <a:p>
                      <a:pPr algn="ctr" fontAlgn="b"/>
                      <a:r>
                        <a:rPr lang="de-DE" sz="1600" b="0" i="0" u="none" strike="noStrike" dirty="0" smtClean="0">
                          <a:solidFill>
                            <a:schemeClr val="bg1"/>
                          </a:solidFill>
                          <a:effectLst/>
                          <a:latin typeface="+mj-lt"/>
                        </a:rPr>
                        <a:t>226</a:t>
                      </a:r>
                      <a:endParaRPr lang="de-DE" sz="1600" b="0" i="0" u="none" strike="noStrike" dirty="0">
                        <a:solidFill>
                          <a:schemeClr val="bg1"/>
                        </a:solidFill>
                        <a:effectLst/>
                        <a:latin typeface="+mj-lt"/>
                      </a:endParaRP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noFill/>
                  </a:tcPr>
                </a:tc>
              </a:tr>
              <a:tr h="419523">
                <a:tc>
                  <a:txBody>
                    <a:bodyPr/>
                    <a:lstStyle/>
                    <a:p>
                      <a:pPr algn="ctr" fontAlgn="b"/>
                      <a:r>
                        <a:rPr lang="de-DE" sz="1600" b="0" i="0" u="none" strike="noStrike" dirty="0" smtClean="0">
                          <a:solidFill>
                            <a:schemeClr val="bg1"/>
                          </a:solidFill>
                          <a:effectLst/>
                          <a:latin typeface="+mj-lt"/>
                        </a:rPr>
                        <a:t>207</a:t>
                      </a:r>
                      <a:endParaRPr lang="de-DE" sz="1600" b="0" i="0" u="none" strike="noStrike" dirty="0">
                        <a:solidFill>
                          <a:schemeClr val="bg1"/>
                        </a:solidFill>
                        <a:effectLst/>
                        <a:latin typeface="+mj-lt"/>
                      </a:endParaRPr>
                    </a:p>
                  </a:txBody>
                  <a:tcPr marL="7620" marR="7620" marT="7620" marB="0" anchor="ct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fontAlgn="b"/>
                      <a:r>
                        <a:rPr lang="de-DE" sz="1600" b="0" i="0" u="none" strike="noStrike" dirty="0" smtClean="0">
                          <a:solidFill>
                            <a:schemeClr val="bg1"/>
                          </a:solidFill>
                          <a:effectLst/>
                          <a:latin typeface="+mj-lt"/>
                        </a:rPr>
                        <a:t>226</a:t>
                      </a:r>
                      <a:endParaRPr lang="de-DE" sz="1600" b="0" i="0" u="none" strike="noStrike" dirty="0">
                        <a:solidFill>
                          <a:schemeClr val="bg1"/>
                        </a:solidFill>
                        <a:effectLst/>
                        <a:latin typeface="+mj-lt"/>
                      </a:endParaRP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fontAlgn="b"/>
                      <a:r>
                        <a:rPr lang="de-DE" sz="1600" b="0" i="0" u="none" strike="noStrike" dirty="0" smtClean="0">
                          <a:solidFill>
                            <a:schemeClr val="bg1"/>
                          </a:solidFill>
                          <a:effectLst/>
                          <a:latin typeface="+mj-lt"/>
                        </a:rPr>
                        <a:t>226</a:t>
                      </a:r>
                      <a:endParaRPr lang="de-DE" sz="1600" b="0" i="0" u="none" strike="noStrike" dirty="0">
                        <a:solidFill>
                          <a:schemeClr val="bg1"/>
                        </a:solidFill>
                        <a:effectLst/>
                        <a:latin typeface="+mj-lt"/>
                      </a:endParaRP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r>
              <a:tr h="419523">
                <a:tc>
                  <a:txBody>
                    <a:bodyPr/>
                    <a:lstStyle/>
                    <a:p>
                      <a:pPr algn="ctr" fontAlgn="b"/>
                      <a:r>
                        <a:rPr lang="de-DE" sz="1600" b="0" i="0" u="none" strike="noStrike" dirty="0" smtClean="0">
                          <a:solidFill>
                            <a:schemeClr val="bg1"/>
                          </a:solidFill>
                          <a:effectLst/>
                          <a:latin typeface="+mj-lt"/>
                        </a:rPr>
                        <a:t>221</a:t>
                      </a:r>
                      <a:endParaRPr lang="de-DE" sz="1600" b="0" i="0" u="none" strike="noStrike" dirty="0">
                        <a:solidFill>
                          <a:schemeClr val="bg1"/>
                        </a:solidFill>
                        <a:effectLst/>
                        <a:latin typeface="+mj-lt"/>
                      </a:endParaRPr>
                    </a:p>
                  </a:txBody>
                  <a:tcPr marL="7620" marR="7620" marT="7620" marB="0" anchor="ct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fontAlgn="b"/>
                      <a:r>
                        <a:rPr lang="de-DE" sz="1600" b="0" i="0" u="none" strike="noStrike" dirty="0" smtClean="0">
                          <a:solidFill>
                            <a:schemeClr val="bg1"/>
                          </a:solidFill>
                          <a:effectLst/>
                          <a:latin typeface="+mj-lt"/>
                        </a:rPr>
                        <a:t>211</a:t>
                      </a:r>
                      <a:endParaRPr lang="de-DE" sz="1600" b="0" i="0" u="none" strike="noStrike" dirty="0">
                        <a:solidFill>
                          <a:schemeClr val="bg1"/>
                        </a:solidFill>
                        <a:effectLst/>
                        <a:latin typeface="+mj-lt"/>
                      </a:endParaRP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fontAlgn="b"/>
                      <a:r>
                        <a:rPr lang="de-DE" sz="1600" b="0" i="0" u="none" strike="noStrike" dirty="0" smtClean="0">
                          <a:solidFill>
                            <a:schemeClr val="bg1"/>
                          </a:solidFill>
                          <a:effectLst/>
                          <a:latin typeface="+mj-lt"/>
                        </a:rPr>
                        <a:t>211</a:t>
                      </a:r>
                      <a:endParaRPr lang="de-DE" sz="1600" b="0" i="0" u="none" strike="noStrike" dirty="0">
                        <a:solidFill>
                          <a:schemeClr val="bg1"/>
                        </a:solidFill>
                        <a:effectLst/>
                        <a:latin typeface="+mj-lt"/>
                      </a:endParaRP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r>
            </a:tbl>
          </a:graphicData>
        </a:graphic>
      </p:graphicFrame>
    </p:spTree>
    <p:extLst>
      <p:ext uri="{BB962C8B-B14F-4D97-AF65-F5344CB8AC3E}">
        <p14:creationId xmlns:p14="http://schemas.microsoft.com/office/powerpoint/2010/main" val="20621106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sz="half" idx="1"/>
          </p:nvPr>
        </p:nvSpPr>
        <p:spPr/>
        <p:txBody>
          <a:bodyPr/>
          <a:lstStyle/>
          <a:p>
            <a:endParaRPr lang="de-DE"/>
          </a:p>
        </p:txBody>
      </p:sp>
      <p:sp>
        <p:nvSpPr>
          <p:cNvPr id="3" name="Inhaltsplatzhalter 2"/>
          <p:cNvSpPr>
            <a:spLocks noGrp="1"/>
          </p:cNvSpPr>
          <p:nvPr>
            <p:ph sz="half" idx="2"/>
          </p:nvPr>
        </p:nvSpPr>
        <p:spPr/>
        <p:txBody>
          <a:bodyPr/>
          <a:lstStyle/>
          <a:p>
            <a:endParaRPr lang="de-DE"/>
          </a:p>
        </p:txBody>
      </p:sp>
      <p:sp>
        <p:nvSpPr>
          <p:cNvPr id="4" name="Foliennummernplatzhalter 3"/>
          <p:cNvSpPr>
            <a:spLocks noGrp="1"/>
          </p:cNvSpPr>
          <p:nvPr>
            <p:ph type="sldNum" sz="quarter" idx="12"/>
          </p:nvPr>
        </p:nvSpPr>
        <p:spPr/>
        <p:txBody>
          <a:bodyPr/>
          <a:lstStyle/>
          <a:p>
            <a:fld id="{45B24253-E62C-4215-B393-B45F13A987CD}" type="slidenum">
              <a:rPr lang="de-DE" smtClean="0"/>
              <a:pPr/>
              <a:t>31</a:t>
            </a:fld>
            <a:endParaRPr lang="de-DE" dirty="0"/>
          </a:p>
        </p:txBody>
      </p:sp>
      <p:sp>
        <p:nvSpPr>
          <p:cNvPr id="5" name="Titel 4"/>
          <p:cNvSpPr>
            <a:spLocks noGrp="1"/>
          </p:cNvSpPr>
          <p:nvPr>
            <p:ph type="title"/>
          </p:nvPr>
        </p:nvSpPr>
        <p:spPr/>
        <p:txBody>
          <a:bodyPr/>
          <a:lstStyle/>
          <a:p>
            <a:endParaRPr lang="de-DE"/>
          </a:p>
        </p:txBody>
      </p:sp>
      <p:sp>
        <p:nvSpPr>
          <p:cNvPr id="6" name="Textplatzhalter 5"/>
          <p:cNvSpPr>
            <a:spLocks noGrp="1"/>
          </p:cNvSpPr>
          <p:nvPr>
            <p:ph type="body" sz="quarter" idx="13"/>
          </p:nvPr>
        </p:nvSpPr>
        <p:spPr/>
        <p:txBody>
          <a:bodyPr/>
          <a:lstStyle/>
          <a:p>
            <a:endParaRPr lang="de-DE"/>
          </a:p>
        </p:txBody>
      </p:sp>
      <p:pic>
        <p:nvPicPr>
          <p:cNvPr id="9" name="Grafik 8">
            <a:hlinkClick r:id="rId3"/>
          </p:cNvPr>
          <p:cNvPicPr>
            <a:picLocks noChangeAspect="1"/>
          </p:cNvPicPr>
          <p:nvPr/>
        </p:nvPicPr>
        <p:blipFill rotWithShape="1">
          <a:blip r:embed="rId4" cstate="email">
            <a:extLst>
              <a:ext uri="{28A0092B-C50C-407E-A947-70E740481C1C}">
                <a14:useLocalDpi xmlns:a14="http://schemas.microsoft.com/office/drawing/2010/main"/>
              </a:ext>
            </a:extLst>
          </a:blip>
          <a:srcRect r="13384" b="3309"/>
          <a:stretch/>
        </p:blipFill>
        <p:spPr>
          <a:xfrm>
            <a:off x="-1" y="0"/>
            <a:ext cx="12226835" cy="6871063"/>
          </a:xfrm>
          <a:prstGeom prst="rect">
            <a:avLst/>
          </a:prstGeom>
        </p:spPr>
      </p:pic>
    </p:spTree>
    <p:extLst>
      <p:ext uri="{BB962C8B-B14F-4D97-AF65-F5344CB8AC3E}">
        <p14:creationId xmlns:p14="http://schemas.microsoft.com/office/powerpoint/2010/main" val="245657964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Objekt 8" hidden="1"/>
          <p:cNvGraphicFramePr>
            <a:graphicFrameLocks noChangeAspect="1"/>
          </p:cNvGraphicFramePr>
          <p:nvPr>
            <p:custDataLst>
              <p:tags r:id="rId2"/>
            </p:custDataLst>
            <p:extLst>
              <p:ext uri="{D42A27DB-BD31-4B8C-83A1-F6EECF244321}">
                <p14:modId xmlns:p14="http://schemas.microsoft.com/office/powerpoint/2010/main" val="217949074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65560" name="think-cell Folie" r:id="rId4" imgW="473" imgH="468" progId="TCLayout.ActiveDocument.1">
                  <p:embed/>
                </p:oleObj>
              </mc:Choice>
              <mc:Fallback>
                <p:oleObj name="think-cell Folie" r:id="rId4" imgW="473" imgH="468"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Foliennummernplatzhalter 3"/>
          <p:cNvSpPr>
            <a:spLocks noGrp="1"/>
          </p:cNvSpPr>
          <p:nvPr>
            <p:ph type="sldNum" sz="quarter" idx="12"/>
          </p:nvPr>
        </p:nvSpPr>
        <p:spPr/>
        <p:txBody>
          <a:bodyPr/>
          <a:lstStyle/>
          <a:p>
            <a:fld id="{45B24253-E62C-4215-B393-B45F13A987CD}" type="slidenum">
              <a:rPr lang="de-DE" smtClean="0"/>
              <a:pPr/>
              <a:t>32</a:t>
            </a:fld>
            <a:endParaRPr lang="de-DE" dirty="0"/>
          </a:p>
        </p:txBody>
      </p:sp>
      <p:sp>
        <p:nvSpPr>
          <p:cNvPr id="11" name="Rechteck 10"/>
          <p:cNvSpPr/>
          <p:nvPr/>
        </p:nvSpPr>
        <p:spPr>
          <a:xfrm>
            <a:off x="6166" y="0"/>
            <a:ext cx="12185834" cy="6861643"/>
          </a:xfrm>
          <a:prstGeom prst="rect">
            <a:avLst/>
          </a:prstGeom>
          <a:solidFill>
            <a:schemeClr val="bg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ctr"/>
            <a:endParaRPr lang="de-DE" sz="7200" dirty="0" smtClean="0">
              <a:solidFill>
                <a:schemeClr val="tx2"/>
              </a:solidFill>
              <a:latin typeface="+mj-lt"/>
            </a:endParaRPr>
          </a:p>
        </p:txBody>
      </p:sp>
      <p:pic>
        <p:nvPicPr>
          <p:cNvPr id="13" name="Grafik 12"/>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3981905" y="979714"/>
            <a:ext cx="4228190" cy="4898572"/>
          </a:xfrm>
          <a:prstGeom prst="rect">
            <a:avLst/>
          </a:prstGeom>
        </p:spPr>
      </p:pic>
    </p:spTree>
    <p:extLst>
      <p:ext uri="{BB962C8B-B14F-4D97-AF65-F5344CB8AC3E}">
        <p14:creationId xmlns:p14="http://schemas.microsoft.com/office/powerpoint/2010/main" val="115000404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Objekt 9" hidden="1"/>
          <p:cNvGraphicFramePr>
            <a:graphicFrameLocks noChangeAspect="1"/>
          </p:cNvGraphicFramePr>
          <p:nvPr>
            <p:custDataLst>
              <p:tags r:id="rId2"/>
            </p:custDataLst>
            <p:extLst>
              <p:ext uri="{D42A27DB-BD31-4B8C-83A1-F6EECF244321}">
                <p14:modId xmlns:p14="http://schemas.microsoft.com/office/powerpoint/2010/main" val="384671107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50204" name="think-cell Folie" r:id="rId5" imgW="473" imgH="468" progId="TCLayout.ActiveDocument.1">
                  <p:embed/>
                </p:oleObj>
              </mc:Choice>
              <mc:Fallback>
                <p:oleObj name="think-cell Folie" r:id="rId5" imgW="473" imgH="468"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8" name="Titel 7"/>
          <p:cNvSpPr>
            <a:spLocks noGrp="1"/>
          </p:cNvSpPr>
          <p:nvPr>
            <p:ph type="title"/>
          </p:nvPr>
        </p:nvSpPr>
        <p:spPr/>
        <p:txBody>
          <a:bodyPr/>
          <a:lstStyle/>
          <a:p>
            <a:r>
              <a:rPr lang="de-DE" dirty="0" smtClean="0"/>
              <a:t>Muriel</a:t>
            </a:r>
            <a:endParaRPr lang="de-DE" dirty="0"/>
          </a:p>
        </p:txBody>
      </p:sp>
      <p:sp>
        <p:nvSpPr>
          <p:cNvPr id="6" name="Textplatzhalter 5"/>
          <p:cNvSpPr>
            <a:spLocks noGrp="1"/>
          </p:cNvSpPr>
          <p:nvPr>
            <p:ph type="body" sz="quarter" idx="14"/>
          </p:nvPr>
        </p:nvSpPr>
        <p:spPr/>
        <p:txBody>
          <a:bodyPr/>
          <a:lstStyle/>
          <a:p>
            <a:r>
              <a:rPr lang="de-DE" dirty="0" smtClean="0"/>
              <a:t>Augmentation und Transfer-Learning</a:t>
            </a:r>
            <a:endParaRPr lang="de-DE" dirty="0"/>
          </a:p>
        </p:txBody>
      </p:sp>
      <p:sp>
        <p:nvSpPr>
          <p:cNvPr id="4" name="Foliennummernplatzhalter 3"/>
          <p:cNvSpPr>
            <a:spLocks noGrp="1"/>
          </p:cNvSpPr>
          <p:nvPr>
            <p:ph type="sldNum" sz="quarter" idx="17"/>
          </p:nvPr>
        </p:nvSpPr>
        <p:spPr/>
        <p:txBody>
          <a:bodyPr/>
          <a:lstStyle/>
          <a:p>
            <a:fld id="{45B24253-E62C-4215-B393-B45F13A987CD}" type="slidenum">
              <a:rPr lang="de-DE" smtClean="0"/>
              <a:pPr/>
              <a:t>33</a:t>
            </a:fld>
            <a:endParaRPr lang="de-DE" dirty="0"/>
          </a:p>
        </p:txBody>
      </p:sp>
    </p:spTree>
    <p:extLst>
      <p:ext uri="{BB962C8B-B14F-4D97-AF65-F5344CB8AC3E}">
        <p14:creationId xmlns:p14="http://schemas.microsoft.com/office/powerpoint/2010/main" val="106969648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sz="half" idx="1"/>
          </p:nvPr>
        </p:nvSpPr>
        <p:spPr>
          <a:xfrm>
            <a:off x="626774" y="5287603"/>
            <a:ext cx="3865721" cy="988062"/>
          </a:xfrm>
        </p:spPr>
        <p:txBody>
          <a:bodyPr/>
          <a:lstStyle/>
          <a:p>
            <a:r>
              <a:rPr lang="de-DE" sz="2800" dirty="0" smtClean="0"/>
              <a:t>&gt; </a:t>
            </a:r>
            <a:r>
              <a:rPr lang="de-DE" sz="2800" dirty="0" smtClean="0"/>
              <a:t>14</a:t>
            </a:r>
            <a:r>
              <a:rPr lang="de-DE" sz="2800" dirty="0" smtClean="0"/>
              <a:t>.000.000 Bilder</a:t>
            </a:r>
          </a:p>
          <a:p>
            <a:r>
              <a:rPr lang="de-DE" sz="2800" dirty="0" smtClean="0"/>
              <a:t>&gt; 2.000 Klassen</a:t>
            </a:r>
            <a:endParaRPr lang="de-DE" sz="2800" dirty="0" smtClean="0"/>
          </a:p>
          <a:p>
            <a:endParaRPr lang="de-DE" sz="2800" dirty="0" smtClean="0"/>
          </a:p>
        </p:txBody>
      </p:sp>
      <p:sp>
        <p:nvSpPr>
          <p:cNvPr id="4" name="Inhaltsplatzhalter 3"/>
          <p:cNvSpPr>
            <a:spLocks noGrp="1"/>
          </p:cNvSpPr>
          <p:nvPr>
            <p:ph sz="half" idx="2"/>
          </p:nvPr>
        </p:nvSpPr>
        <p:spPr>
          <a:xfrm>
            <a:off x="6359236" y="5352490"/>
            <a:ext cx="5209371" cy="797079"/>
          </a:xfrm>
        </p:spPr>
        <p:txBody>
          <a:bodyPr/>
          <a:lstStyle/>
          <a:p>
            <a:r>
              <a:rPr lang="de-DE" dirty="0"/>
              <a:t>Die </a:t>
            </a:r>
            <a:r>
              <a:rPr lang="de-DE" dirty="0" smtClean="0"/>
              <a:t>Klassen sind </a:t>
            </a:r>
            <a:r>
              <a:rPr lang="de-DE" dirty="0"/>
              <a:t>hierarchisch </a:t>
            </a:r>
            <a:r>
              <a:rPr lang="de-DE" dirty="0" smtClean="0"/>
              <a:t>zugeordnet:</a:t>
            </a:r>
          </a:p>
          <a:p>
            <a:pPr lvl="1"/>
            <a:r>
              <a:rPr lang="de-DE" dirty="0" err="1" smtClean="0"/>
              <a:t>Cock</a:t>
            </a:r>
            <a:r>
              <a:rPr lang="de-DE" dirty="0" smtClean="0"/>
              <a:t> – Bird – </a:t>
            </a:r>
            <a:r>
              <a:rPr lang="de-DE" dirty="0" err="1" smtClean="0"/>
              <a:t>Mammal</a:t>
            </a:r>
            <a:r>
              <a:rPr lang="de-DE" dirty="0" smtClean="0"/>
              <a:t> – </a:t>
            </a:r>
            <a:r>
              <a:rPr lang="de-DE" dirty="0" err="1" smtClean="0"/>
              <a:t>Vertebrate</a:t>
            </a:r>
            <a:r>
              <a:rPr lang="de-DE" dirty="0" smtClean="0"/>
              <a:t> – Chordate – </a:t>
            </a:r>
            <a:r>
              <a:rPr lang="de-DE" dirty="0" err="1" smtClean="0"/>
              <a:t>Animal</a:t>
            </a:r>
            <a:r>
              <a:rPr lang="de-DE" dirty="0" smtClean="0"/>
              <a:t> </a:t>
            </a:r>
            <a:endParaRPr lang="de-DE" dirty="0"/>
          </a:p>
          <a:p>
            <a:endParaRPr lang="de-DE" dirty="0"/>
          </a:p>
        </p:txBody>
      </p:sp>
      <p:sp>
        <p:nvSpPr>
          <p:cNvPr id="5" name="Foliennummernplatzhalter 4"/>
          <p:cNvSpPr>
            <a:spLocks noGrp="1"/>
          </p:cNvSpPr>
          <p:nvPr>
            <p:ph type="sldNum" sz="quarter" idx="12"/>
          </p:nvPr>
        </p:nvSpPr>
        <p:spPr/>
        <p:txBody>
          <a:bodyPr/>
          <a:lstStyle/>
          <a:p>
            <a:fld id="{45B24253-E62C-4215-B393-B45F13A987CD}" type="slidenum">
              <a:rPr lang="de-DE" smtClean="0"/>
              <a:pPr/>
              <a:t>34</a:t>
            </a:fld>
            <a:endParaRPr lang="de-DE" dirty="0"/>
          </a:p>
        </p:txBody>
      </p:sp>
      <p:sp>
        <p:nvSpPr>
          <p:cNvPr id="6" name="Titel 5"/>
          <p:cNvSpPr>
            <a:spLocks noGrp="1"/>
          </p:cNvSpPr>
          <p:nvPr>
            <p:ph type="title"/>
          </p:nvPr>
        </p:nvSpPr>
        <p:spPr/>
        <p:txBody>
          <a:bodyPr/>
          <a:lstStyle/>
          <a:p>
            <a:r>
              <a:rPr lang="de-DE" dirty="0" smtClean="0"/>
              <a:t>Transfer Learning</a:t>
            </a:r>
            <a:endParaRPr lang="de-DE" dirty="0"/>
          </a:p>
        </p:txBody>
      </p:sp>
      <p:sp>
        <p:nvSpPr>
          <p:cNvPr id="7" name="Textplatzhalter 6"/>
          <p:cNvSpPr>
            <a:spLocks noGrp="1"/>
          </p:cNvSpPr>
          <p:nvPr>
            <p:ph type="body" sz="quarter" idx="13"/>
          </p:nvPr>
        </p:nvSpPr>
        <p:spPr/>
        <p:txBody>
          <a:bodyPr/>
          <a:lstStyle/>
          <a:p>
            <a:r>
              <a:rPr lang="de-DE" dirty="0" err="1" smtClean="0"/>
              <a:t>ImageNet</a:t>
            </a:r>
            <a:r>
              <a:rPr lang="de-DE" dirty="0" smtClean="0"/>
              <a:t> </a:t>
            </a:r>
            <a:r>
              <a:rPr lang="de-DE" dirty="0"/>
              <a:t>D</a:t>
            </a:r>
            <a:r>
              <a:rPr lang="de-DE" dirty="0" smtClean="0"/>
              <a:t>atabase</a:t>
            </a:r>
            <a:endParaRPr lang="de-DE" dirty="0"/>
          </a:p>
        </p:txBody>
      </p:sp>
      <p:pic>
        <p:nvPicPr>
          <p:cNvPr id="10" name="Grafik 9"/>
          <p:cNvPicPr>
            <a:picLocks noChangeAspect="1"/>
          </p:cNvPicPr>
          <p:nvPr/>
        </p:nvPicPr>
        <p:blipFill>
          <a:blip r:embed="rId3"/>
          <a:stretch>
            <a:fillRect/>
          </a:stretch>
        </p:blipFill>
        <p:spPr>
          <a:xfrm>
            <a:off x="8692058" y="368300"/>
            <a:ext cx="2876550" cy="609600"/>
          </a:xfrm>
          <a:prstGeom prst="rect">
            <a:avLst/>
          </a:prstGeom>
        </p:spPr>
      </p:pic>
      <p:sp>
        <p:nvSpPr>
          <p:cNvPr id="11" name="Textfeld 10"/>
          <p:cNvSpPr txBox="1"/>
          <p:nvPr/>
        </p:nvSpPr>
        <p:spPr>
          <a:xfrm>
            <a:off x="9648367" y="6492679"/>
            <a:ext cx="1920240" cy="261610"/>
          </a:xfrm>
          <a:prstGeom prst="rect">
            <a:avLst/>
          </a:prstGeom>
          <a:noFill/>
        </p:spPr>
        <p:txBody>
          <a:bodyPr wrap="square" rtlCol="0">
            <a:spAutoFit/>
          </a:bodyPr>
          <a:lstStyle/>
          <a:p>
            <a:pPr>
              <a:spcAft>
                <a:spcPts val="300"/>
              </a:spcAft>
              <a:buClr>
                <a:schemeClr val="tx2"/>
              </a:buClr>
            </a:pPr>
            <a:r>
              <a:rPr lang="de-DE" sz="1100" dirty="0">
                <a:hlinkClick r:id="rId4"/>
              </a:rPr>
              <a:t>http://www.image-net.org/</a:t>
            </a:r>
            <a:endParaRPr lang="de-DE" sz="1100" dirty="0"/>
          </a:p>
        </p:txBody>
      </p:sp>
      <p:pic>
        <p:nvPicPr>
          <p:cNvPr id="69634" name="Picture 2" descr="Image associÃ©e"/>
          <p:cNvPicPr>
            <a:picLocks noChangeAspect="1" noChangeArrowheads="1"/>
          </p:cNvPicPr>
          <p:nvPr/>
        </p:nvPicPr>
        <p:blipFill rotWithShape="1">
          <a:blip r:embed="rId5"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bwMode="auto">
          <a:xfrm>
            <a:off x="5093761" y="5287603"/>
            <a:ext cx="1003929" cy="988062"/>
          </a:xfrm>
          <a:prstGeom prst="rect">
            <a:avLst/>
          </a:prstGeom>
          <a:noFill/>
          <a:extLst>
            <a:ext uri="{909E8E84-426E-40DD-AFC4-6F175D3DCCD1}">
              <a14:hiddenFill xmlns:a14="http://schemas.microsoft.com/office/drawing/2010/main">
                <a:solidFill>
                  <a:srgbClr val="FFFFFF"/>
                </a:solidFill>
              </a14:hiddenFill>
            </a:ext>
          </a:extLst>
        </p:spPr>
      </p:pic>
      <p:pic>
        <p:nvPicPr>
          <p:cNvPr id="3" name="Grafik 2"/>
          <p:cNvPicPr>
            <a:picLocks noChangeAspect="1"/>
          </p:cNvPicPr>
          <p:nvPr/>
        </p:nvPicPr>
        <p:blipFill>
          <a:blip r:embed="rId6"/>
          <a:stretch>
            <a:fillRect/>
          </a:stretch>
        </p:blipFill>
        <p:spPr>
          <a:xfrm>
            <a:off x="626774" y="1453570"/>
            <a:ext cx="10941833" cy="3617020"/>
          </a:xfrm>
          <a:prstGeom prst="rect">
            <a:avLst/>
          </a:prstGeom>
        </p:spPr>
      </p:pic>
    </p:spTree>
    <p:extLst>
      <p:ext uri="{BB962C8B-B14F-4D97-AF65-F5344CB8AC3E}">
        <p14:creationId xmlns:p14="http://schemas.microsoft.com/office/powerpoint/2010/main" val="299407812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p:cNvSpPr>
            <a:spLocks noGrp="1"/>
          </p:cNvSpPr>
          <p:nvPr>
            <p:ph type="sldNum" sz="quarter" idx="12"/>
          </p:nvPr>
        </p:nvSpPr>
        <p:spPr/>
        <p:txBody>
          <a:bodyPr/>
          <a:lstStyle/>
          <a:p>
            <a:fld id="{45B24253-E62C-4215-B393-B45F13A987CD}" type="slidenum">
              <a:rPr lang="de-DE" smtClean="0"/>
              <a:pPr/>
              <a:t>35</a:t>
            </a:fld>
            <a:endParaRPr lang="de-DE" dirty="0"/>
          </a:p>
        </p:txBody>
      </p:sp>
      <p:sp>
        <p:nvSpPr>
          <p:cNvPr id="3" name="Titel 2"/>
          <p:cNvSpPr>
            <a:spLocks noGrp="1"/>
          </p:cNvSpPr>
          <p:nvPr>
            <p:ph type="title"/>
          </p:nvPr>
        </p:nvSpPr>
        <p:spPr/>
        <p:txBody>
          <a:bodyPr/>
          <a:lstStyle/>
          <a:p>
            <a:r>
              <a:rPr lang="de-DE" dirty="0" smtClean="0"/>
              <a:t>Transfer Learning</a:t>
            </a:r>
            <a:endParaRPr lang="de-DE" dirty="0"/>
          </a:p>
        </p:txBody>
      </p:sp>
      <p:sp>
        <p:nvSpPr>
          <p:cNvPr id="4" name="Textplatzhalter 3"/>
          <p:cNvSpPr>
            <a:spLocks noGrp="1"/>
          </p:cNvSpPr>
          <p:nvPr>
            <p:ph type="body" sz="quarter" idx="13"/>
          </p:nvPr>
        </p:nvSpPr>
        <p:spPr/>
        <p:txBody>
          <a:bodyPr/>
          <a:lstStyle/>
          <a:p>
            <a:r>
              <a:rPr lang="de-DE" dirty="0" err="1" smtClean="0"/>
              <a:t>Pretrained</a:t>
            </a:r>
            <a:r>
              <a:rPr lang="de-DE" dirty="0" smtClean="0"/>
              <a:t> </a:t>
            </a:r>
            <a:r>
              <a:rPr lang="de-DE" dirty="0"/>
              <a:t>N</a:t>
            </a:r>
            <a:r>
              <a:rPr lang="de-DE" dirty="0" smtClean="0"/>
              <a:t>etwork</a:t>
            </a:r>
            <a:endParaRPr lang="de-DE" dirty="0"/>
          </a:p>
        </p:txBody>
      </p:sp>
      <p:pic>
        <p:nvPicPr>
          <p:cNvPr id="6" name="Grafik 5"/>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610943" y="1587991"/>
            <a:ext cx="6796548" cy="4369209"/>
          </a:xfrm>
          <a:prstGeom prst="rect">
            <a:avLst/>
          </a:prstGeom>
        </p:spPr>
      </p:pic>
      <p:sp>
        <p:nvSpPr>
          <p:cNvPr id="8" name="Inhaltsplatzhalter 1"/>
          <p:cNvSpPr txBox="1">
            <a:spLocks/>
          </p:cNvSpPr>
          <p:nvPr/>
        </p:nvSpPr>
        <p:spPr>
          <a:xfrm>
            <a:off x="641554" y="1486800"/>
            <a:ext cx="3723970" cy="4029763"/>
          </a:xfrm>
          <a:prstGeom prst="rect">
            <a:avLst/>
          </a:prstGeom>
        </p:spPr>
        <p:txBody>
          <a:bodyPr/>
          <a:lstStyle>
            <a:lvl1pPr marL="0" indent="0" algn="l" defTabSz="914400" rtl="0" eaLnBrk="1" latinLnBrk="0" hangingPunct="1">
              <a:lnSpc>
                <a:spcPct val="100000"/>
              </a:lnSpc>
              <a:spcBef>
                <a:spcPts val="600"/>
              </a:spcBef>
              <a:spcAft>
                <a:spcPts val="300"/>
              </a:spcAft>
              <a:buClr>
                <a:schemeClr val="tx2"/>
              </a:buClr>
              <a:buFont typeface="Wingdings" panose="05000000000000000000" pitchFamily="2" charset="2"/>
              <a:buNone/>
              <a:defRPr sz="1800" kern="1200">
                <a:solidFill>
                  <a:schemeClr val="tx2"/>
                </a:solidFill>
                <a:latin typeface="DIN OT Medium" panose="020B0604020201010104" pitchFamily="34" charset="0"/>
                <a:ea typeface="+mn-ea"/>
                <a:cs typeface="+mn-cs"/>
              </a:defRPr>
            </a:lvl1pPr>
            <a:lvl2pPr marL="0" indent="0" algn="l" defTabSz="914400" rtl="0" eaLnBrk="1" latinLnBrk="0" hangingPunct="1">
              <a:lnSpc>
                <a:spcPct val="100000"/>
              </a:lnSpc>
              <a:spcBef>
                <a:spcPts val="0"/>
              </a:spcBef>
              <a:spcAft>
                <a:spcPts val="300"/>
              </a:spcAft>
              <a:buClr>
                <a:schemeClr val="tx1"/>
              </a:buClr>
              <a:buFont typeface="Symbol" panose="05050102010706020507" pitchFamily="18" charset="2"/>
              <a:buNone/>
              <a:defRPr sz="1600" kern="1200">
                <a:solidFill>
                  <a:schemeClr val="tx1"/>
                </a:solidFill>
                <a:latin typeface="+mn-lt"/>
                <a:ea typeface="+mn-ea"/>
                <a:cs typeface="+mn-cs"/>
              </a:defRPr>
            </a:lvl2pPr>
            <a:lvl3pPr marL="230400" indent="-230400" algn="l" defTabSz="914400" rtl="0" eaLnBrk="1" latinLnBrk="0" hangingPunct="1">
              <a:lnSpc>
                <a:spcPct val="100000"/>
              </a:lnSpc>
              <a:spcBef>
                <a:spcPts val="0"/>
              </a:spcBef>
              <a:spcAft>
                <a:spcPts val="300"/>
              </a:spcAft>
              <a:buClr>
                <a:schemeClr val="tx2"/>
              </a:buClr>
              <a:buFont typeface="Wingdings" panose="05000000000000000000" pitchFamily="2" charset="2"/>
              <a:buChar char="§"/>
              <a:tabLst/>
              <a:defRPr sz="1600" kern="1200">
                <a:solidFill>
                  <a:schemeClr val="tx1"/>
                </a:solidFill>
                <a:latin typeface="+mn-lt"/>
                <a:ea typeface="+mn-ea"/>
                <a:cs typeface="+mn-cs"/>
              </a:defRPr>
            </a:lvl3pPr>
            <a:lvl4pPr marL="460800" indent="-230400" algn="l" defTabSz="914400" rtl="0" eaLnBrk="1" latinLnBrk="0" hangingPunct="1">
              <a:lnSpc>
                <a:spcPct val="100000"/>
              </a:lnSpc>
              <a:spcBef>
                <a:spcPts val="0"/>
              </a:spcBef>
              <a:spcAft>
                <a:spcPts val="300"/>
              </a:spcAft>
              <a:buClr>
                <a:schemeClr val="tx1"/>
              </a:buClr>
              <a:buFont typeface="Symbol" panose="05050102010706020507" pitchFamily="18" charset="2"/>
              <a:buChar char="-"/>
              <a:tabLst/>
              <a:defRPr sz="1600" kern="1200">
                <a:solidFill>
                  <a:schemeClr val="tx1"/>
                </a:solidFill>
                <a:latin typeface="+mn-lt"/>
                <a:ea typeface="+mn-ea"/>
                <a:cs typeface="+mn-cs"/>
              </a:defRPr>
            </a:lvl4pPr>
            <a:lvl5pPr marL="691200" indent="-230400" algn="l" defTabSz="914400" rtl="0" eaLnBrk="1" latinLnBrk="0" hangingPunct="1">
              <a:lnSpc>
                <a:spcPct val="100000"/>
              </a:lnSpc>
              <a:spcBef>
                <a:spcPts val="0"/>
              </a:spcBef>
              <a:spcAft>
                <a:spcPts val="300"/>
              </a:spcAft>
              <a:buClr>
                <a:schemeClr val="tx1"/>
              </a:buClr>
              <a:buSzPct val="100000"/>
              <a:buFont typeface="Symbol" panose="05050102010706020507" pitchFamily="18"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de-DE" dirty="0" smtClean="0"/>
              <a:t>Ein Netz wird </a:t>
            </a:r>
            <a:r>
              <a:rPr lang="de-DE" dirty="0" smtClean="0"/>
              <a:t>auf Basis </a:t>
            </a:r>
            <a:r>
              <a:rPr lang="de-DE" dirty="0" smtClean="0"/>
              <a:t>von </a:t>
            </a:r>
            <a:r>
              <a:rPr lang="de-DE" dirty="0" err="1" smtClean="0"/>
              <a:t>ImageNet</a:t>
            </a:r>
            <a:r>
              <a:rPr lang="de-DE" dirty="0" smtClean="0"/>
              <a:t> </a:t>
            </a:r>
            <a:r>
              <a:rPr lang="de-DE" dirty="0" smtClean="0"/>
              <a:t>trainiert</a:t>
            </a:r>
          </a:p>
          <a:p>
            <a:pPr marL="516150" lvl="2" indent="-285750">
              <a:buFont typeface="Arial" panose="020B0604020202020204" pitchFamily="34" charset="0"/>
              <a:buChar char="•"/>
            </a:pPr>
            <a:r>
              <a:rPr lang="de-DE" dirty="0" smtClean="0"/>
              <a:t>Das Netz </a:t>
            </a:r>
            <a:r>
              <a:rPr lang="de-DE" dirty="0" smtClean="0"/>
              <a:t>lernt </a:t>
            </a:r>
            <a:r>
              <a:rPr lang="de-DE" dirty="0" smtClean="0"/>
              <a:t>auch Basis-Features in den ersten Schichten</a:t>
            </a:r>
            <a:endParaRPr lang="de-DE" dirty="0" smtClean="0"/>
          </a:p>
          <a:p>
            <a:pPr marL="285750" indent="-285750">
              <a:buFont typeface="Arial" panose="020B0604020202020204" pitchFamily="34" charset="0"/>
              <a:buChar char="•"/>
            </a:pPr>
            <a:endParaRPr lang="de-DE" dirty="0" smtClean="0"/>
          </a:p>
          <a:p>
            <a:pPr marL="285750" indent="-285750">
              <a:buFont typeface="Arial" panose="020B0604020202020204" pitchFamily="34" charset="0"/>
              <a:buChar char="•"/>
            </a:pPr>
            <a:r>
              <a:rPr lang="de-DE" dirty="0" smtClean="0"/>
              <a:t>Die </a:t>
            </a:r>
            <a:r>
              <a:rPr lang="de-DE" dirty="0" smtClean="0"/>
              <a:t>Gewichte werden auf unser neues Netz übertragen</a:t>
            </a:r>
            <a:endParaRPr lang="de-DE" dirty="0" smtClean="0"/>
          </a:p>
          <a:p>
            <a:pPr marL="285750" indent="-285750">
              <a:buFont typeface="Arial" panose="020B0604020202020204" pitchFamily="34" charset="0"/>
              <a:buChar char="•"/>
            </a:pPr>
            <a:endParaRPr lang="de-DE" dirty="0" smtClean="0"/>
          </a:p>
          <a:p>
            <a:pPr marL="285750" indent="-285750">
              <a:buFont typeface="Arial" panose="020B0604020202020204" pitchFamily="34" charset="0"/>
              <a:buChar char="•"/>
            </a:pPr>
            <a:r>
              <a:rPr lang="de-DE" dirty="0" smtClean="0"/>
              <a:t>Die letzten Schichten </a:t>
            </a:r>
            <a:r>
              <a:rPr lang="de-DE" dirty="0" smtClean="0"/>
              <a:t>unseres neuen Netzes werden ausgetauscht und neu trainiert</a:t>
            </a:r>
            <a:endParaRPr lang="de-DE" dirty="0" smtClean="0"/>
          </a:p>
        </p:txBody>
      </p:sp>
    </p:spTree>
    <p:extLst>
      <p:ext uri="{BB962C8B-B14F-4D97-AF65-F5344CB8AC3E}">
        <p14:creationId xmlns:p14="http://schemas.microsoft.com/office/powerpoint/2010/main" val="355215465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Objekt 8" hidden="1"/>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71689" name="think-cell Folie" r:id="rId4" imgW="473" imgH="468" progId="TCLayout.ActiveDocument.1">
                  <p:embed/>
                </p:oleObj>
              </mc:Choice>
              <mc:Fallback>
                <p:oleObj name="think-cell Folie" r:id="rId4" imgW="473" imgH="468"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Foliennummernplatzhalter 3"/>
          <p:cNvSpPr>
            <a:spLocks noGrp="1"/>
          </p:cNvSpPr>
          <p:nvPr>
            <p:ph type="sldNum" sz="quarter" idx="12"/>
          </p:nvPr>
        </p:nvSpPr>
        <p:spPr/>
        <p:txBody>
          <a:bodyPr/>
          <a:lstStyle/>
          <a:p>
            <a:fld id="{45B24253-E62C-4215-B393-B45F13A987CD}" type="slidenum">
              <a:rPr lang="de-DE" smtClean="0"/>
              <a:pPr/>
              <a:t>36</a:t>
            </a:fld>
            <a:endParaRPr lang="de-DE" dirty="0"/>
          </a:p>
        </p:txBody>
      </p:sp>
      <p:sp>
        <p:nvSpPr>
          <p:cNvPr id="11" name="Rechteck 10"/>
          <p:cNvSpPr/>
          <p:nvPr/>
        </p:nvSpPr>
        <p:spPr>
          <a:xfrm>
            <a:off x="6166" y="0"/>
            <a:ext cx="12185834" cy="6861643"/>
          </a:xfrm>
          <a:prstGeom prst="rect">
            <a:avLst/>
          </a:prstGeom>
          <a:solidFill>
            <a:schemeClr val="bg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ctr"/>
            <a:endParaRPr lang="de-DE" sz="7200" dirty="0" smtClean="0">
              <a:solidFill>
                <a:schemeClr val="tx2"/>
              </a:solidFill>
              <a:latin typeface="+mj-lt"/>
            </a:endParaRPr>
          </a:p>
        </p:txBody>
      </p:sp>
      <p:pic>
        <p:nvPicPr>
          <p:cNvPr id="13" name="Grafik 12"/>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3981905" y="979714"/>
            <a:ext cx="4228190" cy="4898572"/>
          </a:xfrm>
          <a:prstGeom prst="rect">
            <a:avLst/>
          </a:prstGeom>
        </p:spPr>
      </p:pic>
    </p:spTree>
    <p:extLst>
      <p:ext uri="{BB962C8B-B14F-4D97-AF65-F5344CB8AC3E}">
        <p14:creationId xmlns:p14="http://schemas.microsoft.com/office/powerpoint/2010/main" val="196977340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Objekt 9" hidden="1"/>
          <p:cNvGraphicFramePr>
            <a:graphicFrameLocks noChangeAspect="1"/>
          </p:cNvGraphicFramePr>
          <p:nvPr>
            <p:custDataLst>
              <p:tags r:id="rId2"/>
            </p:custDataLst>
            <p:extLst>
              <p:ext uri="{D42A27DB-BD31-4B8C-83A1-F6EECF244321}">
                <p14:modId xmlns:p14="http://schemas.microsoft.com/office/powerpoint/2010/main" val="141876051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51228" name="think-cell Folie" r:id="rId5" imgW="473" imgH="468" progId="TCLayout.ActiveDocument.1">
                  <p:embed/>
                </p:oleObj>
              </mc:Choice>
              <mc:Fallback>
                <p:oleObj name="think-cell Folie" r:id="rId5" imgW="473" imgH="468"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8" name="Titel 7"/>
          <p:cNvSpPr>
            <a:spLocks noGrp="1"/>
          </p:cNvSpPr>
          <p:nvPr>
            <p:ph type="title"/>
          </p:nvPr>
        </p:nvSpPr>
        <p:spPr/>
        <p:txBody>
          <a:bodyPr/>
          <a:lstStyle/>
          <a:p>
            <a:r>
              <a:rPr lang="de-DE" dirty="0" smtClean="0"/>
              <a:t>Yann</a:t>
            </a:r>
            <a:endParaRPr lang="de-DE" dirty="0"/>
          </a:p>
        </p:txBody>
      </p:sp>
      <p:sp>
        <p:nvSpPr>
          <p:cNvPr id="6" name="Textplatzhalter 5"/>
          <p:cNvSpPr>
            <a:spLocks noGrp="1"/>
          </p:cNvSpPr>
          <p:nvPr>
            <p:ph type="body" sz="quarter" idx="14"/>
          </p:nvPr>
        </p:nvSpPr>
        <p:spPr/>
        <p:txBody>
          <a:bodyPr/>
          <a:lstStyle/>
          <a:p>
            <a:r>
              <a:rPr lang="de-DE" dirty="0" smtClean="0"/>
              <a:t>Learning-Rate</a:t>
            </a:r>
            <a:endParaRPr lang="de-DE" dirty="0"/>
          </a:p>
        </p:txBody>
      </p:sp>
      <p:sp>
        <p:nvSpPr>
          <p:cNvPr id="4" name="Foliennummernplatzhalter 3"/>
          <p:cNvSpPr>
            <a:spLocks noGrp="1"/>
          </p:cNvSpPr>
          <p:nvPr>
            <p:ph type="sldNum" sz="quarter" idx="17"/>
          </p:nvPr>
        </p:nvSpPr>
        <p:spPr/>
        <p:txBody>
          <a:bodyPr/>
          <a:lstStyle/>
          <a:p>
            <a:fld id="{45B24253-E62C-4215-B393-B45F13A987CD}" type="slidenum">
              <a:rPr lang="de-DE" smtClean="0"/>
              <a:pPr/>
              <a:t>37</a:t>
            </a:fld>
            <a:endParaRPr lang="de-DE" dirty="0"/>
          </a:p>
        </p:txBody>
      </p:sp>
    </p:spTree>
    <p:extLst>
      <p:ext uri="{BB962C8B-B14F-4D97-AF65-F5344CB8AC3E}">
        <p14:creationId xmlns:p14="http://schemas.microsoft.com/office/powerpoint/2010/main" val="62355784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kt 7" hidden="1"/>
          <p:cNvGraphicFramePr>
            <a:graphicFrameLocks noChangeAspect="1"/>
          </p:cNvGraphicFramePr>
          <p:nvPr>
            <p:custDataLst>
              <p:tags r:id="rId2"/>
            </p:custDataLs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83975" name="think-cell Folie" r:id="rId5" imgW="473" imgH="468" progId="TCLayout.ActiveDocument.1">
                  <p:embed/>
                </p:oleObj>
              </mc:Choice>
              <mc:Fallback>
                <p:oleObj name="think-cell Folie" r:id="rId5" imgW="473" imgH="468"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4" name="Foliennummernplatzhalter 3"/>
          <p:cNvSpPr>
            <a:spLocks noGrp="1"/>
          </p:cNvSpPr>
          <p:nvPr>
            <p:ph type="sldNum" sz="quarter" idx="12"/>
          </p:nvPr>
        </p:nvSpPr>
        <p:spPr/>
        <p:txBody>
          <a:bodyPr/>
          <a:lstStyle/>
          <a:p>
            <a:fld id="{45B24253-E62C-4215-B393-B45F13A987CD}" type="slidenum">
              <a:rPr lang="de-DE" smtClean="0"/>
              <a:pPr/>
              <a:t>38</a:t>
            </a:fld>
            <a:endParaRPr lang="de-DE" dirty="0"/>
          </a:p>
        </p:txBody>
      </p:sp>
      <p:sp>
        <p:nvSpPr>
          <p:cNvPr id="5" name="Titel 4"/>
          <p:cNvSpPr>
            <a:spLocks noGrp="1"/>
          </p:cNvSpPr>
          <p:nvPr>
            <p:ph type="title"/>
          </p:nvPr>
        </p:nvSpPr>
        <p:spPr/>
        <p:txBody>
          <a:bodyPr/>
          <a:lstStyle/>
          <a:p>
            <a:r>
              <a:rPr lang="de-DE" dirty="0"/>
              <a:t>Learning Rate</a:t>
            </a:r>
          </a:p>
        </p:txBody>
      </p:sp>
      <p:sp>
        <p:nvSpPr>
          <p:cNvPr id="6" name="Textplatzhalter 5"/>
          <p:cNvSpPr>
            <a:spLocks noGrp="1"/>
          </p:cNvSpPr>
          <p:nvPr>
            <p:ph type="body" sz="quarter" idx="13"/>
          </p:nvPr>
        </p:nvSpPr>
        <p:spPr/>
        <p:txBody>
          <a:bodyPr/>
          <a:lstStyle/>
          <a:p>
            <a:r>
              <a:rPr lang="de-DE" dirty="0"/>
              <a:t>Fehlerfunktion</a:t>
            </a:r>
          </a:p>
        </p:txBody>
      </p:sp>
      <p:pic>
        <p:nvPicPr>
          <p:cNvPr id="12" name="Grafik 11">
            <a:extLst>
              <a:ext uri="{FF2B5EF4-FFF2-40B4-BE49-F238E27FC236}">
                <a16:creationId xmlns="" xmlns:a16="http://schemas.microsoft.com/office/drawing/2014/main" id="{878B61DB-F2AE-4D3E-8A57-98C2AEC06971}"/>
              </a:ext>
            </a:extLst>
          </p:cNvPr>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1481607" y="2552185"/>
            <a:ext cx="9228786" cy="3595302"/>
          </a:xfrm>
          <a:prstGeom prst="rect">
            <a:avLst/>
          </a:prstGeom>
        </p:spPr>
      </p:pic>
      <p:sp>
        <p:nvSpPr>
          <p:cNvPr id="13" name="Textfeld 12">
            <a:extLst>
              <a:ext uri="{FF2B5EF4-FFF2-40B4-BE49-F238E27FC236}">
                <a16:creationId xmlns="" xmlns:a16="http://schemas.microsoft.com/office/drawing/2014/main" id="{C50F996A-BA4A-4C84-B023-B718E247FAD9}"/>
              </a:ext>
            </a:extLst>
          </p:cNvPr>
          <p:cNvSpPr txBox="1"/>
          <p:nvPr/>
        </p:nvSpPr>
        <p:spPr>
          <a:xfrm>
            <a:off x="626774" y="1525616"/>
            <a:ext cx="10941833" cy="1015663"/>
          </a:xfrm>
          <a:prstGeom prst="rect">
            <a:avLst/>
          </a:prstGeom>
          <a:noFill/>
        </p:spPr>
        <p:txBody>
          <a:bodyPr wrap="square" rtlCol="0">
            <a:spAutoFit/>
          </a:bodyPr>
          <a:lstStyle/>
          <a:p>
            <a:pPr>
              <a:spcAft>
                <a:spcPts val="300"/>
              </a:spcAft>
              <a:buClr>
                <a:schemeClr val="tx2"/>
              </a:buClr>
            </a:pPr>
            <a:r>
              <a:rPr lang="de-DE" sz="2000" dirty="0"/>
              <a:t>Während des Trainings versuchen wir den Fehler zu minimieren, d.h. wir nähern uns im Optimalfall dem globalen Minimum der n-dimensionalen Fehlerfunktion an (in der Praxis mit einer sehr hohen Zahl von Dimensionen)</a:t>
            </a:r>
          </a:p>
        </p:txBody>
      </p:sp>
    </p:spTree>
    <p:extLst>
      <p:ext uri="{BB962C8B-B14F-4D97-AF65-F5344CB8AC3E}">
        <p14:creationId xmlns:p14="http://schemas.microsoft.com/office/powerpoint/2010/main" val="369680796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kt 7" hidden="1"/>
          <p:cNvGraphicFramePr>
            <a:graphicFrameLocks noChangeAspect="1"/>
          </p:cNvGraphicFramePr>
          <p:nvPr>
            <p:custDataLst>
              <p:tags r:id="rId2"/>
            </p:custDataLs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84999" name="think-cell Folie" r:id="rId5" imgW="473" imgH="468" progId="TCLayout.ActiveDocument.1">
                  <p:embed/>
                </p:oleObj>
              </mc:Choice>
              <mc:Fallback>
                <p:oleObj name="think-cell Folie" r:id="rId5" imgW="473" imgH="468"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4" name="Foliennummernplatzhalter 3"/>
          <p:cNvSpPr>
            <a:spLocks noGrp="1"/>
          </p:cNvSpPr>
          <p:nvPr>
            <p:ph type="sldNum" sz="quarter" idx="12"/>
          </p:nvPr>
        </p:nvSpPr>
        <p:spPr/>
        <p:txBody>
          <a:bodyPr/>
          <a:lstStyle/>
          <a:p>
            <a:fld id="{45B24253-E62C-4215-B393-B45F13A987CD}" type="slidenum">
              <a:rPr lang="de-DE" smtClean="0"/>
              <a:pPr/>
              <a:t>39</a:t>
            </a:fld>
            <a:endParaRPr lang="de-DE" dirty="0"/>
          </a:p>
        </p:txBody>
      </p:sp>
      <p:sp>
        <p:nvSpPr>
          <p:cNvPr id="5" name="Titel 4"/>
          <p:cNvSpPr>
            <a:spLocks noGrp="1"/>
          </p:cNvSpPr>
          <p:nvPr>
            <p:ph type="title"/>
          </p:nvPr>
        </p:nvSpPr>
        <p:spPr/>
        <p:txBody>
          <a:bodyPr/>
          <a:lstStyle/>
          <a:p>
            <a:r>
              <a:rPr lang="de-DE" dirty="0"/>
              <a:t>Learning Rate</a:t>
            </a:r>
          </a:p>
        </p:txBody>
      </p:sp>
      <p:sp>
        <p:nvSpPr>
          <p:cNvPr id="6" name="Textplatzhalter 5"/>
          <p:cNvSpPr>
            <a:spLocks noGrp="1"/>
          </p:cNvSpPr>
          <p:nvPr>
            <p:ph type="body" sz="quarter" idx="13"/>
          </p:nvPr>
        </p:nvSpPr>
        <p:spPr/>
        <p:txBody>
          <a:bodyPr/>
          <a:lstStyle/>
          <a:p>
            <a:r>
              <a:rPr lang="de-DE" dirty="0"/>
              <a:t>Learning Rate - Vergleiche</a:t>
            </a:r>
          </a:p>
        </p:txBody>
      </p:sp>
      <p:pic>
        <p:nvPicPr>
          <p:cNvPr id="7" name="Grafik 6">
            <a:extLst>
              <a:ext uri="{FF2B5EF4-FFF2-40B4-BE49-F238E27FC236}">
                <a16:creationId xmlns="" xmlns:a16="http://schemas.microsoft.com/office/drawing/2014/main" id="{0BFB9D4B-F7A9-43BB-84E6-2636433972B7}"/>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0" y="2134980"/>
            <a:ext cx="12192000" cy="3275232"/>
          </a:xfrm>
          <a:prstGeom prst="rect">
            <a:avLst/>
          </a:prstGeom>
        </p:spPr>
      </p:pic>
      <p:sp>
        <p:nvSpPr>
          <p:cNvPr id="9" name="Textfeld 8">
            <a:extLst>
              <a:ext uri="{FF2B5EF4-FFF2-40B4-BE49-F238E27FC236}">
                <a16:creationId xmlns="" xmlns:a16="http://schemas.microsoft.com/office/drawing/2014/main" id="{974CA2B6-8F10-455F-B9A6-D83218095B49}"/>
              </a:ext>
            </a:extLst>
          </p:cNvPr>
          <p:cNvSpPr txBox="1"/>
          <p:nvPr/>
        </p:nvSpPr>
        <p:spPr>
          <a:xfrm>
            <a:off x="1106199" y="5451832"/>
            <a:ext cx="2533066" cy="338554"/>
          </a:xfrm>
          <a:prstGeom prst="rect">
            <a:avLst/>
          </a:prstGeom>
          <a:noFill/>
        </p:spPr>
        <p:txBody>
          <a:bodyPr wrap="none" rtlCol="0">
            <a:spAutoFit/>
          </a:bodyPr>
          <a:lstStyle/>
          <a:p>
            <a:pPr>
              <a:spcAft>
                <a:spcPts val="300"/>
              </a:spcAft>
              <a:buClr>
                <a:schemeClr val="tx2"/>
              </a:buClr>
            </a:pPr>
            <a:r>
              <a:rPr lang="de-DE" sz="1600" dirty="0"/>
              <a:t>Konvergiert sehr langsam</a:t>
            </a:r>
          </a:p>
        </p:txBody>
      </p:sp>
      <p:sp>
        <p:nvSpPr>
          <p:cNvPr id="10" name="Textfeld 9">
            <a:extLst>
              <a:ext uri="{FF2B5EF4-FFF2-40B4-BE49-F238E27FC236}">
                <a16:creationId xmlns="" xmlns:a16="http://schemas.microsoft.com/office/drawing/2014/main" id="{ABD5EA29-CA0E-469E-95EC-7FEF8BAFA3E1}"/>
              </a:ext>
            </a:extLst>
          </p:cNvPr>
          <p:cNvSpPr txBox="1"/>
          <p:nvPr/>
        </p:nvSpPr>
        <p:spPr>
          <a:xfrm>
            <a:off x="9706708" y="5451832"/>
            <a:ext cx="2093843" cy="338554"/>
          </a:xfrm>
          <a:prstGeom prst="rect">
            <a:avLst/>
          </a:prstGeom>
          <a:noFill/>
        </p:spPr>
        <p:txBody>
          <a:bodyPr wrap="none" rtlCol="0">
            <a:spAutoFit/>
          </a:bodyPr>
          <a:lstStyle/>
          <a:p>
            <a:pPr>
              <a:spcAft>
                <a:spcPts val="300"/>
              </a:spcAft>
              <a:buClr>
                <a:schemeClr val="tx2"/>
              </a:buClr>
            </a:pPr>
            <a:r>
              <a:rPr lang="de-DE" sz="1600" dirty="0"/>
              <a:t>Konvergiert gar nicht</a:t>
            </a:r>
          </a:p>
        </p:txBody>
      </p:sp>
    </p:spTree>
    <p:extLst>
      <p:ext uri="{BB962C8B-B14F-4D97-AF65-F5344CB8AC3E}">
        <p14:creationId xmlns:p14="http://schemas.microsoft.com/office/powerpoint/2010/main" val="320830744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kt 2" hidden="1"/>
          <p:cNvGraphicFramePr>
            <a:graphicFrameLocks noChangeAspect="1"/>
          </p:cNvGraphicFramePr>
          <p:nvPr>
            <p:custDataLst>
              <p:tags r:id="rId2"/>
            </p:custDataLst>
            <p:extLst>
              <p:ext uri="{D42A27DB-BD31-4B8C-83A1-F6EECF244321}">
                <p14:modId xmlns:p14="http://schemas.microsoft.com/office/powerpoint/2010/main" val="178638345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56344" name="think-cell Folie" r:id="rId4" imgW="473" imgH="468" progId="TCLayout.ActiveDocument.1">
                  <p:embed/>
                </p:oleObj>
              </mc:Choice>
              <mc:Fallback>
                <p:oleObj name="think-cell Folie" r:id="rId4" imgW="473" imgH="468"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graphicFrame>
        <p:nvGraphicFramePr>
          <p:cNvPr id="7" name="Inhaltsplatzhalter 6"/>
          <p:cNvGraphicFramePr>
            <a:graphicFrameLocks noGrp="1"/>
          </p:cNvGraphicFramePr>
          <p:nvPr>
            <p:ph sz="half" idx="1"/>
            <p:extLst>
              <p:ext uri="{D42A27DB-BD31-4B8C-83A1-F6EECF244321}">
                <p14:modId xmlns:p14="http://schemas.microsoft.com/office/powerpoint/2010/main" val="4146326952"/>
              </p:ext>
            </p:extLst>
          </p:nvPr>
        </p:nvGraphicFramePr>
        <p:xfrm>
          <a:off x="630238" y="1442690"/>
          <a:ext cx="5364162" cy="4073869"/>
        </p:xfrm>
        <a:graphic>
          <a:graphicData uri="http://schemas.openxmlformats.org/drawingml/2006/table">
            <a:tbl>
              <a:tblPr>
                <a:tableStyleId>{3B4B98B0-60AC-42C2-AFA5-B58CD77FA1E5}</a:tableStyleId>
              </a:tblPr>
              <a:tblGrid>
                <a:gridCol w="1301199"/>
                <a:gridCol w="4062963"/>
              </a:tblGrid>
              <a:tr h="394509">
                <a:tc>
                  <a:txBody>
                    <a:bodyPr/>
                    <a:lstStyle/>
                    <a:p>
                      <a:pPr algn="l" fontAlgn="t"/>
                      <a:r>
                        <a:rPr lang="de-DE" sz="1600" dirty="0">
                          <a:solidFill>
                            <a:schemeClr val="tx2"/>
                          </a:solidFill>
                          <a:effectLst/>
                          <a:latin typeface="+mj-lt"/>
                        </a:rPr>
                        <a:t>Uhrzeit</a:t>
                      </a:r>
                    </a:p>
                  </a:txBody>
                  <a:tcPr marL="37370" marR="37370" marT="26159" marB="26159">
                    <a:lnR w="12700" cap="flat" cmpd="sng" algn="ctr">
                      <a:solidFill>
                        <a:schemeClr val="tx1">
                          <a:lumMod val="20000"/>
                          <a:lumOff val="80000"/>
                        </a:schemeClr>
                      </a:solidFill>
                      <a:prstDash val="solid"/>
                      <a:round/>
                      <a:headEnd type="none" w="med" len="med"/>
                      <a:tailEnd type="none" w="med" len="med"/>
                    </a:lnR>
                    <a:lnB w="12700" cap="flat" cmpd="sng" algn="ctr">
                      <a:solidFill>
                        <a:schemeClr val="tx1">
                          <a:lumMod val="20000"/>
                          <a:lumOff val="80000"/>
                        </a:schemeClr>
                      </a:solidFill>
                      <a:prstDash val="solid"/>
                      <a:round/>
                      <a:headEnd type="none" w="med" len="med"/>
                      <a:tailEnd type="none" w="med" len="med"/>
                    </a:lnB>
                  </a:tcPr>
                </a:tc>
                <a:tc>
                  <a:txBody>
                    <a:bodyPr/>
                    <a:lstStyle/>
                    <a:p>
                      <a:pPr algn="l" fontAlgn="t"/>
                      <a:r>
                        <a:rPr lang="de-DE" sz="1600" dirty="0">
                          <a:solidFill>
                            <a:schemeClr val="tx2"/>
                          </a:solidFill>
                          <a:effectLst/>
                          <a:latin typeface="+mj-lt"/>
                        </a:rPr>
                        <a:t>Inhalt</a:t>
                      </a:r>
                    </a:p>
                  </a:txBody>
                  <a:tcPr marL="37370" marR="37370" marT="26159" marB="26159">
                    <a:lnL w="12700" cap="flat" cmpd="sng" algn="ctr">
                      <a:solidFill>
                        <a:schemeClr val="tx1">
                          <a:lumMod val="20000"/>
                          <a:lumOff val="80000"/>
                        </a:schemeClr>
                      </a:solidFill>
                      <a:prstDash val="solid"/>
                      <a:round/>
                      <a:headEnd type="none" w="med" len="med"/>
                      <a:tailEnd type="none" w="med" len="med"/>
                    </a:lnL>
                    <a:lnB w="12700" cap="flat" cmpd="sng" algn="ctr">
                      <a:solidFill>
                        <a:schemeClr val="tx1">
                          <a:lumMod val="20000"/>
                          <a:lumOff val="80000"/>
                        </a:schemeClr>
                      </a:solidFill>
                      <a:prstDash val="solid"/>
                      <a:round/>
                      <a:headEnd type="none" w="med" len="med"/>
                      <a:tailEnd type="none" w="med" len="med"/>
                    </a:lnB>
                  </a:tcPr>
                </a:tc>
              </a:tr>
              <a:tr h="735872">
                <a:tc>
                  <a:txBody>
                    <a:bodyPr/>
                    <a:lstStyle/>
                    <a:p>
                      <a:pPr algn="l" fontAlgn="t"/>
                      <a:r>
                        <a:rPr lang="de-DE" sz="1600" dirty="0">
                          <a:effectLst/>
                          <a:latin typeface="+mj-lt"/>
                        </a:rPr>
                        <a:t>16:30 - 16:40</a:t>
                      </a:r>
                    </a:p>
                  </a:txBody>
                  <a:tcPr marL="37370" marR="37370" marT="26159" marB="26159">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tcPr>
                </a:tc>
                <a:tc>
                  <a:txBody>
                    <a:bodyPr/>
                    <a:lstStyle/>
                    <a:p>
                      <a:pPr algn="l" fontAlgn="t"/>
                      <a:r>
                        <a:rPr lang="de-DE" sz="1600" dirty="0">
                          <a:effectLst/>
                          <a:latin typeface="+mj-lt"/>
                        </a:rPr>
                        <a:t>Übersicht zum </a:t>
                      </a:r>
                      <a:r>
                        <a:rPr lang="de-DE" sz="1600" dirty="0" smtClean="0">
                          <a:effectLst/>
                          <a:latin typeface="+mj-lt"/>
                        </a:rPr>
                        <a:t>Workshop</a:t>
                      </a:r>
                      <a:endParaRPr lang="de-DE" sz="1600" dirty="0">
                        <a:effectLst/>
                        <a:latin typeface="+mj-lt"/>
                      </a:endParaRPr>
                    </a:p>
                  </a:txBody>
                  <a:tcPr marL="37370" marR="37370" marT="26159" marB="26159">
                    <a:lnL w="12700" cap="flat" cmpd="sng" algn="ctr">
                      <a:solidFill>
                        <a:schemeClr val="tx1">
                          <a:lumMod val="20000"/>
                          <a:lumOff val="80000"/>
                        </a:schemeClr>
                      </a:solidFill>
                      <a:prstDash val="solid"/>
                      <a:round/>
                      <a:headEnd type="none" w="med" len="med"/>
                      <a:tailEnd type="none" w="med" len="med"/>
                    </a:lnL>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tcPr>
                </a:tc>
              </a:tr>
              <a:tr h="735872">
                <a:tc>
                  <a:txBody>
                    <a:bodyPr/>
                    <a:lstStyle/>
                    <a:p>
                      <a:pPr algn="l" fontAlgn="t"/>
                      <a:r>
                        <a:rPr lang="de-DE" sz="1600">
                          <a:effectLst/>
                          <a:latin typeface="+mj-lt"/>
                        </a:rPr>
                        <a:t>16:40 - 17:00</a:t>
                      </a:r>
                    </a:p>
                  </a:txBody>
                  <a:tcPr marL="37370" marR="37370" marT="26159" marB="26159">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tcPr>
                </a:tc>
                <a:tc>
                  <a:txBody>
                    <a:bodyPr/>
                    <a:lstStyle/>
                    <a:p>
                      <a:pPr algn="l" fontAlgn="t"/>
                      <a:r>
                        <a:rPr lang="de-DE" sz="1600" dirty="0" smtClean="0">
                          <a:effectLst/>
                          <a:latin typeface="+mj-lt"/>
                        </a:rPr>
                        <a:t>5 </a:t>
                      </a:r>
                      <a:r>
                        <a:rPr lang="de-DE" sz="1600" dirty="0">
                          <a:effectLst/>
                          <a:latin typeface="+mj-lt"/>
                        </a:rPr>
                        <a:t>Kollegen stellen kurz ihre Bilder vor</a:t>
                      </a:r>
                    </a:p>
                  </a:txBody>
                  <a:tcPr marL="37370" marR="37370" marT="26159" marB="26159">
                    <a:lnL w="12700" cap="flat" cmpd="sng" algn="ctr">
                      <a:solidFill>
                        <a:schemeClr val="tx1">
                          <a:lumMod val="20000"/>
                          <a:lumOff val="80000"/>
                        </a:schemeClr>
                      </a:solidFill>
                      <a:prstDash val="solid"/>
                      <a:round/>
                      <a:headEnd type="none" w="med" len="med"/>
                      <a:tailEnd type="none" w="med" len="med"/>
                    </a:lnL>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tcPr>
                </a:tc>
              </a:tr>
              <a:tr h="735872">
                <a:tc>
                  <a:txBody>
                    <a:bodyPr/>
                    <a:lstStyle/>
                    <a:p>
                      <a:pPr algn="l" fontAlgn="t"/>
                      <a:r>
                        <a:rPr lang="de-DE" sz="1600" dirty="0">
                          <a:effectLst/>
                          <a:latin typeface="+mj-lt"/>
                        </a:rPr>
                        <a:t>17:00 - </a:t>
                      </a:r>
                      <a:r>
                        <a:rPr lang="de-DE" sz="1600" dirty="0" smtClean="0">
                          <a:effectLst/>
                          <a:latin typeface="+mj-lt"/>
                        </a:rPr>
                        <a:t>17:30</a:t>
                      </a:r>
                      <a:endParaRPr lang="de-DE" sz="1600" dirty="0">
                        <a:effectLst/>
                        <a:latin typeface="+mj-lt"/>
                      </a:endParaRPr>
                    </a:p>
                  </a:txBody>
                  <a:tcPr marL="37370" marR="37370" marT="26159" marB="26159">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tcPr>
                </a:tc>
                <a:tc>
                  <a:txBody>
                    <a:bodyPr/>
                    <a:lstStyle/>
                    <a:p>
                      <a:pPr algn="l" fontAlgn="t"/>
                      <a:r>
                        <a:rPr lang="de-DE" sz="1600" dirty="0">
                          <a:effectLst/>
                          <a:latin typeface="+mj-lt"/>
                        </a:rPr>
                        <a:t>Einführung </a:t>
                      </a:r>
                      <a:r>
                        <a:rPr lang="de-DE" sz="1600" dirty="0" err="1" smtClean="0">
                          <a:effectLst/>
                          <a:latin typeface="+mj-lt"/>
                        </a:rPr>
                        <a:t>Jupyter</a:t>
                      </a:r>
                      <a:r>
                        <a:rPr lang="de-DE" sz="1600" dirty="0" smtClean="0">
                          <a:effectLst/>
                          <a:latin typeface="+mj-lt"/>
                        </a:rPr>
                        <a:t>-Notebook</a:t>
                      </a:r>
                      <a:endParaRPr lang="de-DE" sz="1600" dirty="0">
                        <a:effectLst/>
                        <a:latin typeface="+mj-lt"/>
                      </a:endParaRPr>
                    </a:p>
                  </a:txBody>
                  <a:tcPr marL="37370" marR="37370" marT="26159" marB="26159">
                    <a:lnL w="12700" cap="flat" cmpd="sng" algn="ctr">
                      <a:solidFill>
                        <a:schemeClr val="tx1">
                          <a:lumMod val="20000"/>
                          <a:lumOff val="80000"/>
                        </a:schemeClr>
                      </a:solidFill>
                      <a:prstDash val="solid"/>
                      <a:round/>
                      <a:headEnd type="none" w="med" len="med"/>
                      <a:tailEnd type="none" w="med" len="med"/>
                    </a:lnL>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tcPr>
                </a:tc>
              </a:tr>
              <a:tr h="735872">
                <a:tc>
                  <a:txBody>
                    <a:bodyPr/>
                    <a:lstStyle/>
                    <a:p>
                      <a:pPr algn="l" fontAlgn="t"/>
                      <a:r>
                        <a:rPr lang="de-DE" sz="1600" dirty="0">
                          <a:effectLst/>
                          <a:latin typeface="+mj-lt"/>
                        </a:rPr>
                        <a:t>17:30 - </a:t>
                      </a:r>
                      <a:r>
                        <a:rPr lang="de-DE" sz="1600" dirty="0" smtClean="0">
                          <a:effectLst/>
                          <a:latin typeface="+mj-lt"/>
                        </a:rPr>
                        <a:t>18:30</a:t>
                      </a:r>
                      <a:endParaRPr lang="de-DE" sz="1600" dirty="0">
                        <a:effectLst/>
                        <a:latin typeface="+mj-lt"/>
                      </a:endParaRPr>
                    </a:p>
                  </a:txBody>
                  <a:tcPr marL="37370" marR="37370" marT="26159" marB="26159">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noFill/>
                  </a:tcPr>
                </a:tc>
                <a:tc>
                  <a:txBody>
                    <a:bodyPr/>
                    <a:lstStyle/>
                    <a:p>
                      <a:pPr algn="l" fontAlgn="t"/>
                      <a:r>
                        <a:rPr lang="de-DE" sz="1600" dirty="0" smtClean="0">
                          <a:effectLst/>
                          <a:latin typeface="+mj-lt"/>
                        </a:rPr>
                        <a:t>ResNet34</a:t>
                      </a:r>
                      <a:endParaRPr lang="de-DE" sz="1600" dirty="0">
                        <a:effectLst/>
                        <a:latin typeface="+mj-lt"/>
                      </a:endParaRPr>
                    </a:p>
                  </a:txBody>
                  <a:tcPr marL="37370" marR="37370" marT="26159" marB="26159">
                    <a:lnL w="12700" cap="flat" cmpd="sng" algn="ctr">
                      <a:solidFill>
                        <a:schemeClr val="tx1">
                          <a:lumMod val="20000"/>
                          <a:lumOff val="80000"/>
                        </a:schemeClr>
                      </a:solidFill>
                      <a:prstDash val="solid"/>
                      <a:round/>
                      <a:headEnd type="none" w="med" len="med"/>
                      <a:tailEnd type="none" w="med" len="med"/>
                    </a:lnL>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noFill/>
                  </a:tcPr>
                </a:tc>
              </a:tr>
              <a:tr h="735872">
                <a:tc>
                  <a:txBody>
                    <a:bodyPr/>
                    <a:lstStyle/>
                    <a:p>
                      <a:pPr algn="l" fontAlgn="t"/>
                      <a:r>
                        <a:rPr lang="de-DE" sz="1600" dirty="0" smtClean="0">
                          <a:effectLst/>
                          <a:latin typeface="+mj-lt"/>
                        </a:rPr>
                        <a:t>ab</a:t>
                      </a:r>
                      <a:r>
                        <a:rPr lang="de-DE" sz="1600" baseline="0" dirty="0" smtClean="0">
                          <a:effectLst/>
                          <a:latin typeface="+mj-lt"/>
                        </a:rPr>
                        <a:t> </a:t>
                      </a:r>
                      <a:r>
                        <a:rPr lang="de-DE" sz="1600" dirty="0" smtClean="0">
                          <a:effectLst/>
                          <a:latin typeface="+mj-lt"/>
                        </a:rPr>
                        <a:t>18:30</a:t>
                      </a:r>
                      <a:endParaRPr lang="de-DE" sz="1600" dirty="0">
                        <a:effectLst/>
                        <a:latin typeface="+mj-lt"/>
                      </a:endParaRPr>
                    </a:p>
                  </a:txBody>
                  <a:tcPr marL="37370" marR="37370" marT="26159" marB="26159">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solidFill>
                      <a:schemeClr val="tx1">
                        <a:lumMod val="20000"/>
                        <a:lumOff val="80000"/>
                      </a:schemeClr>
                    </a:solidFill>
                  </a:tcPr>
                </a:tc>
                <a:tc>
                  <a:txBody>
                    <a:bodyPr/>
                    <a:lstStyle/>
                    <a:p>
                      <a:pPr algn="l" fontAlgn="t"/>
                      <a:r>
                        <a:rPr lang="de-DE" sz="1600" dirty="0" smtClean="0">
                          <a:effectLst/>
                          <a:latin typeface="+mj-lt"/>
                        </a:rPr>
                        <a:t>Abend-Programm</a:t>
                      </a:r>
                      <a:endParaRPr lang="de-DE" sz="1600" dirty="0">
                        <a:effectLst/>
                        <a:latin typeface="+mj-lt"/>
                      </a:endParaRPr>
                    </a:p>
                  </a:txBody>
                  <a:tcPr marL="37370" marR="37370" marT="26159" marB="26159">
                    <a:lnL w="12700" cap="flat" cmpd="sng" algn="ctr">
                      <a:solidFill>
                        <a:schemeClr val="tx1">
                          <a:lumMod val="20000"/>
                          <a:lumOff val="80000"/>
                        </a:schemeClr>
                      </a:solidFill>
                      <a:prstDash val="solid"/>
                      <a:round/>
                      <a:headEnd type="none" w="med" len="med"/>
                      <a:tailEnd type="none" w="med" len="med"/>
                    </a:lnL>
                    <a:lnT w="12700" cap="flat" cmpd="sng" algn="ctr">
                      <a:solidFill>
                        <a:schemeClr val="tx1">
                          <a:lumMod val="20000"/>
                          <a:lumOff val="80000"/>
                        </a:schemeClr>
                      </a:solidFill>
                      <a:prstDash val="solid"/>
                      <a:round/>
                      <a:headEnd type="none" w="med" len="med"/>
                      <a:tailEnd type="none" w="med" len="med"/>
                    </a:lnT>
                    <a:solidFill>
                      <a:schemeClr val="tx1">
                        <a:lumMod val="20000"/>
                        <a:lumOff val="80000"/>
                      </a:schemeClr>
                    </a:solidFill>
                  </a:tcPr>
                </a:tc>
              </a:tr>
            </a:tbl>
          </a:graphicData>
        </a:graphic>
      </p:graphicFrame>
      <p:graphicFrame>
        <p:nvGraphicFramePr>
          <p:cNvPr id="8" name="Inhaltsplatzhalter 7"/>
          <p:cNvGraphicFramePr>
            <a:graphicFrameLocks noGrp="1"/>
          </p:cNvGraphicFramePr>
          <p:nvPr>
            <p:ph sz="half" idx="2"/>
            <p:extLst>
              <p:ext uri="{D42A27DB-BD31-4B8C-83A1-F6EECF244321}">
                <p14:modId xmlns:p14="http://schemas.microsoft.com/office/powerpoint/2010/main" val="3551897176"/>
              </p:ext>
            </p:extLst>
          </p:nvPr>
        </p:nvGraphicFramePr>
        <p:xfrm>
          <a:off x="6186196" y="1442690"/>
          <a:ext cx="5382410" cy="4073870"/>
        </p:xfrm>
        <a:graphic>
          <a:graphicData uri="http://schemas.openxmlformats.org/drawingml/2006/table">
            <a:tbl>
              <a:tblPr>
                <a:tableStyleId>{3B4B98B0-60AC-42C2-AFA5-B58CD77FA1E5}</a:tableStyleId>
              </a:tblPr>
              <a:tblGrid>
                <a:gridCol w="1250302"/>
                <a:gridCol w="4132108"/>
              </a:tblGrid>
              <a:tr h="398510">
                <a:tc>
                  <a:txBody>
                    <a:bodyPr/>
                    <a:lstStyle/>
                    <a:p>
                      <a:pPr algn="l" fontAlgn="t"/>
                      <a:r>
                        <a:rPr lang="de-DE" sz="1600" dirty="0">
                          <a:solidFill>
                            <a:schemeClr val="tx2"/>
                          </a:solidFill>
                          <a:effectLst/>
                          <a:latin typeface="+mj-lt"/>
                        </a:rPr>
                        <a:t>Uhrzeit</a:t>
                      </a:r>
                    </a:p>
                  </a:txBody>
                  <a:tcPr marL="29112" marR="29112" marT="20378" marB="20378">
                    <a:lnR w="12700" cap="flat" cmpd="sng" algn="ctr">
                      <a:solidFill>
                        <a:schemeClr val="tx1">
                          <a:lumMod val="20000"/>
                          <a:lumOff val="80000"/>
                        </a:schemeClr>
                      </a:solidFill>
                      <a:prstDash val="solid"/>
                      <a:round/>
                      <a:headEnd type="none" w="med" len="med"/>
                      <a:tailEnd type="none" w="med" len="med"/>
                    </a:lnR>
                    <a:lnB w="12700" cap="flat" cmpd="sng" algn="ctr">
                      <a:solidFill>
                        <a:schemeClr val="tx1">
                          <a:lumMod val="20000"/>
                          <a:lumOff val="80000"/>
                        </a:schemeClr>
                      </a:solidFill>
                      <a:prstDash val="solid"/>
                      <a:round/>
                      <a:headEnd type="none" w="med" len="med"/>
                      <a:tailEnd type="none" w="med" len="med"/>
                    </a:lnB>
                  </a:tcPr>
                </a:tc>
                <a:tc>
                  <a:txBody>
                    <a:bodyPr/>
                    <a:lstStyle/>
                    <a:p>
                      <a:pPr algn="l" fontAlgn="t"/>
                      <a:r>
                        <a:rPr lang="de-DE" sz="1600" dirty="0">
                          <a:solidFill>
                            <a:schemeClr val="tx2"/>
                          </a:solidFill>
                          <a:effectLst/>
                          <a:latin typeface="+mj-lt"/>
                        </a:rPr>
                        <a:t>Inhalt</a:t>
                      </a:r>
                    </a:p>
                  </a:txBody>
                  <a:tcPr marL="29112" marR="29112" marT="20378" marB="20378">
                    <a:lnL w="12700" cap="flat" cmpd="sng" algn="ctr">
                      <a:solidFill>
                        <a:schemeClr val="tx1">
                          <a:lumMod val="20000"/>
                          <a:lumOff val="80000"/>
                        </a:schemeClr>
                      </a:solidFill>
                      <a:prstDash val="solid"/>
                      <a:round/>
                      <a:headEnd type="none" w="med" len="med"/>
                      <a:tailEnd type="none" w="med" len="med"/>
                    </a:lnL>
                    <a:lnB w="12700" cap="flat" cmpd="sng" algn="ctr">
                      <a:solidFill>
                        <a:schemeClr val="tx1">
                          <a:lumMod val="20000"/>
                          <a:lumOff val="80000"/>
                        </a:schemeClr>
                      </a:solidFill>
                      <a:prstDash val="solid"/>
                      <a:round/>
                      <a:headEnd type="none" w="med" len="med"/>
                      <a:tailEnd type="none" w="med" len="med"/>
                    </a:lnB>
                  </a:tcPr>
                </a:tc>
              </a:tr>
              <a:tr h="398510">
                <a:tc>
                  <a:txBody>
                    <a:bodyPr/>
                    <a:lstStyle/>
                    <a:p>
                      <a:pPr algn="l" fontAlgn="t"/>
                      <a:r>
                        <a:rPr lang="de-DE" sz="1600" dirty="0">
                          <a:effectLst/>
                          <a:latin typeface="+mj-lt"/>
                        </a:rPr>
                        <a:t>09:00 - </a:t>
                      </a:r>
                      <a:r>
                        <a:rPr lang="de-DE" sz="1600" dirty="0" smtClean="0">
                          <a:effectLst/>
                          <a:latin typeface="+mj-lt"/>
                        </a:rPr>
                        <a:t>10:05</a:t>
                      </a:r>
                      <a:endParaRPr lang="de-DE" sz="1600" dirty="0">
                        <a:effectLst/>
                        <a:latin typeface="+mj-lt"/>
                      </a:endParaRPr>
                    </a:p>
                  </a:txBody>
                  <a:tcPr marL="29112" marR="29112" marT="20378" marB="20378">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noFill/>
                  </a:tcPr>
                </a:tc>
                <a:tc>
                  <a:txBody>
                    <a:bodyPr/>
                    <a:lstStyle/>
                    <a:p>
                      <a:pPr algn="l" fontAlgn="t"/>
                      <a:r>
                        <a:rPr lang="de-DE" sz="1600" dirty="0" smtClean="0">
                          <a:effectLst/>
                          <a:latin typeface="+mj-lt"/>
                        </a:rPr>
                        <a:t>Grundlagen neuronale Netze</a:t>
                      </a:r>
                      <a:endParaRPr lang="de-DE" sz="1600" dirty="0">
                        <a:effectLst/>
                        <a:latin typeface="+mj-lt"/>
                      </a:endParaRPr>
                    </a:p>
                  </a:txBody>
                  <a:tcPr marL="29112" marR="29112" marT="20378" marB="20378">
                    <a:lnL w="12700" cap="flat" cmpd="sng" algn="ctr">
                      <a:solidFill>
                        <a:schemeClr val="tx1">
                          <a:lumMod val="20000"/>
                          <a:lumOff val="80000"/>
                        </a:schemeClr>
                      </a:solidFill>
                      <a:prstDash val="solid"/>
                      <a:round/>
                      <a:headEnd type="none" w="med" len="med"/>
                      <a:tailEnd type="none" w="med" len="med"/>
                    </a:lnL>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noFill/>
                  </a:tcPr>
                </a:tc>
              </a:tr>
              <a:tr h="398510">
                <a:tc>
                  <a:txBody>
                    <a:bodyPr/>
                    <a:lstStyle/>
                    <a:p>
                      <a:pPr algn="l" fontAlgn="t"/>
                      <a:r>
                        <a:rPr lang="de-DE" sz="1600" dirty="0">
                          <a:effectLst/>
                          <a:latin typeface="+mj-lt"/>
                        </a:rPr>
                        <a:t>10:05 - </a:t>
                      </a:r>
                      <a:r>
                        <a:rPr lang="de-DE" sz="1600" dirty="0" smtClean="0">
                          <a:effectLst/>
                          <a:latin typeface="+mj-lt"/>
                        </a:rPr>
                        <a:t>10:40</a:t>
                      </a:r>
                      <a:endParaRPr lang="de-DE" sz="1600" dirty="0">
                        <a:effectLst/>
                        <a:latin typeface="+mj-lt"/>
                      </a:endParaRPr>
                    </a:p>
                  </a:txBody>
                  <a:tcPr marL="29112" marR="29112" marT="20378" marB="20378">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tcPr>
                </a:tc>
                <a:tc>
                  <a:txBody>
                    <a:bodyPr/>
                    <a:lstStyle/>
                    <a:p>
                      <a:pPr algn="l" fontAlgn="t"/>
                      <a:r>
                        <a:rPr lang="de-DE" sz="1600" dirty="0" err="1" smtClean="0">
                          <a:effectLst/>
                          <a:latin typeface="+mj-lt"/>
                        </a:rPr>
                        <a:t>Convolutional</a:t>
                      </a:r>
                      <a:r>
                        <a:rPr lang="de-DE" sz="1600" dirty="0" smtClean="0">
                          <a:effectLst/>
                          <a:latin typeface="+mj-lt"/>
                        </a:rPr>
                        <a:t> </a:t>
                      </a:r>
                      <a:r>
                        <a:rPr lang="de-DE" sz="1600" dirty="0" err="1" smtClean="0">
                          <a:effectLst/>
                          <a:latin typeface="+mj-lt"/>
                        </a:rPr>
                        <a:t>Neural</a:t>
                      </a:r>
                      <a:r>
                        <a:rPr lang="de-DE" sz="1600" dirty="0" smtClean="0">
                          <a:effectLst/>
                          <a:latin typeface="+mj-lt"/>
                        </a:rPr>
                        <a:t> Networks (CNN)</a:t>
                      </a:r>
                      <a:endParaRPr lang="de-DE" sz="1600" dirty="0">
                        <a:effectLst/>
                        <a:latin typeface="+mj-lt"/>
                      </a:endParaRPr>
                    </a:p>
                  </a:txBody>
                  <a:tcPr marL="29112" marR="29112" marT="20378" marB="20378">
                    <a:lnL w="12700" cap="flat" cmpd="sng" algn="ctr">
                      <a:solidFill>
                        <a:schemeClr val="tx1">
                          <a:lumMod val="20000"/>
                          <a:lumOff val="80000"/>
                        </a:schemeClr>
                      </a:solidFill>
                      <a:prstDash val="solid"/>
                      <a:round/>
                      <a:headEnd type="none" w="med" len="med"/>
                      <a:tailEnd type="none" w="med" len="med"/>
                    </a:lnL>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tcPr>
                </a:tc>
              </a:tr>
              <a:tr h="398510">
                <a:tc>
                  <a:txBody>
                    <a:bodyPr/>
                    <a:lstStyle/>
                    <a:p>
                      <a:pPr algn="l" fontAlgn="t"/>
                      <a:r>
                        <a:rPr lang="de-DE" sz="1600" dirty="0">
                          <a:effectLst/>
                          <a:latin typeface="+mj-lt"/>
                        </a:rPr>
                        <a:t>10:40 - </a:t>
                      </a:r>
                      <a:r>
                        <a:rPr lang="de-DE" sz="1600" dirty="0" smtClean="0">
                          <a:effectLst/>
                          <a:latin typeface="+mj-lt"/>
                        </a:rPr>
                        <a:t>11:15</a:t>
                      </a:r>
                      <a:endParaRPr lang="de-DE" sz="1600" dirty="0">
                        <a:effectLst/>
                        <a:latin typeface="+mj-lt"/>
                      </a:endParaRPr>
                    </a:p>
                  </a:txBody>
                  <a:tcPr marL="29112" marR="29112" marT="20378" marB="20378">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noFill/>
                  </a:tcPr>
                </a:tc>
                <a:tc>
                  <a:txBody>
                    <a:bodyPr/>
                    <a:lstStyle/>
                    <a:p>
                      <a:pPr algn="l" fontAlgn="t"/>
                      <a:r>
                        <a:rPr lang="de-DE" sz="1600" dirty="0">
                          <a:effectLst/>
                          <a:latin typeface="+mj-lt"/>
                        </a:rPr>
                        <a:t>Augmentation und </a:t>
                      </a:r>
                      <a:r>
                        <a:rPr lang="de-DE" sz="1600" dirty="0" smtClean="0">
                          <a:effectLst/>
                          <a:latin typeface="+mj-lt"/>
                        </a:rPr>
                        <a:t>Transfer-Learning</a:t>
                      </a:r>
                      <a:endParaRPr lang="de-DE" sz="1600" dirty="0">
                        <a:effectLst/>
                        <a:latin typeface="+mj-lt"/>
                      </a:endParaRPr>
                    </a:p>
                  </a:txBody>
                  <a:tcPr marL="29112" marR="29112" marT="20378" marB="20378">
                    <a:lnL w="12700" cap="flat" cmpd="sng" algn="ctr">
                      <a:solidFill>
                        <a:schemeClr val="tx1">
                          <a:lumMod val="20000"/>
                          <a:lumOff val="80000"/>
                        </a:schemeClr>
                      </a:solidFill>
                      <a:prstDash val="solid"/>
                      <a:round/>
                      <a:headEnd type="none" w="med" len="med"/>
                      <a:tailEnd type="none" w="med" len="med"/>
                    </a:lnL>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noFill/>
                  </a:tcPr>
                </a:tc>
              </a:tr>
              <a:tr h="398510">
                <a:tc>
                  <a:txBody>
                    <a:bodyPr/>
                    <a:lstStyle/>
                    <a:p>
                      <a:pPr algn="l" fontAlgn="t"/>
                      <a:r>
                        <a:rPr lang="de-DE" sz="1600" dirty="0">
                          <a:effectLst/>
                          <a:latin typeface="+mj-lt"/>
                        </a:rPr>
                        <a:t>11:15 - 11:30</a:t>
                      </a:r>
                    </a:p>
                  </a:txBody>
                  <a:tcPr marL="29112" marR="29112" marT="20378" marB="20378">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solidFill>
                      <a:schemeClr val="tx1">
                        <a:lumMod val="20000"/>
                        <a:lumOff val="80000"/>
                      </a:schemeClr>
                    </a:solidFill>
                  </a:tcPr>
                </a:tc>
                <a:tc>
                  <a:txBody>
                    <a:bodyPr/>
                    <a:lstStyle/>
                    <a:p>
                      <a:pPr algn="l" fontAlgn="t"/>
                      <a:r>
                        <a:rPr lang="de-DE" sz="1600" dirty="0">
                          <a:effectLst/>
                          <a:latin typeface="+mj-lt"/>
                        </a:rPr>
                        <a:t>Pause</a:t>
                      </a:r>
                    </a:p>
                  </a:txBody>
                  <a:tcPr marL="29112" marR="29112" marT="20378" marB="20378">
                    <a:lnL w="12700" cap="flat" cmpd="sng" algn="ctr">
                      <a:solidFill>
                        <a:schemeClr val="tx1">
                          <a:lumMod val="20000"/>
                          <a:lumOff val="80000"/>
                        </a:schemeClr>
                      </a:solidFill>
                      <a:prstDash val="solid"/>
                      <a:round/>
                      <a:headEnd type="none" w="med" len="med"/>
                      <a:tailEnd type="none" w="med" len="med"/>
                    </a:lnL>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solidFill>
                      <a:schemeClr val="tx1">
                        <a:lumMod val="20000"/>
                        <a:lumOff val="80000"/>
                      </a:schemeClr>
                    </a:solidFill>
                  </a:tcPr>
                </a:tc>
              </a:tr>
              <a:tr h="398510">
                <a:tc>
                  <a:txBody>
                    <a:bodyPr/>
                    <a:lstStyle/>
                    <a:p>
                      <a:pPr algn="l" fontAlgn="t"/>
                      <a:r>
                        <a:rPr lang="de-DE" sz="1600" dirty="0">
                          <a:effectLst/>
                          <a:latin typeface="+mj-lt"/>
                        </a:rPr>
                        <a:t>11:30 - </a:t>
                      </a:r>
                      <a:r>
                        <a:rPr lang="de-DE" sz="1600" dirty="0" smtClean="0">
                          <a:effectLst/>
                          <a:latin typeface="+mj-lt"/>
                        </a:rPr>
                        <a:t>12:00</a:t>
                      </a:r>
                      <a:endParaRPr lang="de-DE" sz="1600" dirty="0">
                        <a:effectLst/>
                        <a:latin typeface="+mj-lt"/>
                      </a:endParaRPr>
                    </a:p>
                  </a:txBody>
                  <a:tcPr marL="29112" marR="29112" marT="20378" marB="20378">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noFill/>
                  </a:tcPr>
                </a:tc>
                <a:tc>
                  <a:txBody>
                    <a:bodyPr/>
                    <a:lstStyle/>
                    <a:p>
                      <a:pPr algn="l" fontAlgn="t"/>
                      <a:r>
                        <a:rPr lang="de-DE" sz="1600" dirty="0" smtClean="0">
                          <a:effectLst/>
                          <a:latin typeface="+mj-lt"/>
                        </a:rPr>
                        <a:t>Learning-Rate</a:t>
                      </a:r>
                      <a:endParaRPr lang="de-DE" sz="1600" dirty="0">
                        <a:effectLst/>
                        <a:latin typeface="+mj-lt"/>
                      </a:endParaRPr>
                    </a:p>
                  </a:txBody>
                  <a:tcPr marL="29112" marR="29112" marT="20378" marB="20378">
                    <a:lnL w="12700" cap="flat" cmpd="sng" algn="ctr">
                      <a:solidFill>
                        <a:schemeClr val="tx1">
                          <a:lumMod val="20000"/>
                          <a:lumOff val="80000"/>
                        </a:schemeClr>
                      </a:solidFill>
                      <a:prstDash val="solid"/>
                      <a:round/>
                      <a:headEnd type="none" w="med" len="med"/>
                      <a:tailEnd type="none" w="med" len="med"/>
                    </a:lnL>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noFill/>
                  </a:tcPr>
                </a:tc>
              </a:tr>
              <a:tr h="398510">
                <a:tc>
                  <a:txBody>
                    <a:bodyPr/>
                    <a:lstStyle/>
                    <a:p>
                      <a:pPr algn="l" fontAlgn="t"/>
                      <a:r>
                        <a:rPr lang="de-DE" sz="1600" dirty="0">
                          <a:effectLst/>
                          <a:latin typeface="+mj-lt"/>
                        </a:rPr>
                        <a:t>12:00 - 13:00</a:t>
                      </a:r>
                    </a:p>
                  </a:txBody>
                  <a:tcPr marL="29112" marR="29112" marT="20378" marB="20378">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noFill/>
                  </a:tcPr>
                </a:tc>
                <a:tc>
                  <a:txBody>
                    <a:bodyPr/>
                    <a:lstStyle/>
                    <a:p>
                      <a:pPr algn="l" fontAlgn="t"/>
                      <a:r>
                        <a:rPr lang="de-DE" sz="1600" dirty="0" smtClean="0">
                          <a:effectLst/>
                          <a:latin typeface="+mj-lt"/>
                        </a:rPr>
                        <a:t>Handy-App</a:t>
                      </a:r>
                      <a:endParaRPr lang="de-DE" sz="1600" dirty="0">
                        <a:effectLst/>
                        <a:latin typeface="+mj-lt"/>
                      </a:endParaRPr>
                    </a:p>
                  </a:txBody>
                  <a:tcPr marL="29112" marR="29112" marT="20378" marB="20378">
                    <a:lnL w="12700" cap="flat" cmpd="sng" algn="ctr">
                      <a:solidFill>
                        <a:schemeClr val="tx1">
                          <a:lumMod val="20000"/>
                          <a:lumOff val="80000"/>
                        </a:schemeClr>
                      </a:solidFill>
                      <a:prstDash val="solid"/>
                      <a:round/>
                      <a:headEnd type="none" w="med" len="med"/>
                      <a:tailEnd type="none" w="med" len="med"/>
                    </a:lnL>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noFill/>
                  </a:tcPr>
                </a:tc>
              </a:tr>
              <a:tr h="398510">
                <a:tc>
                  <a:txBody>
                    <a:bodyPr/>
                    <a:lstStyle/>
                    <a:p>
                      <a:pPr algn="l" fontAlgn="t"/>
                      <a:r>
                        <a:rPr lang="de-DE" sz="1600">
                          <a:effectLst/>
                          <a:latin typeface="+mj-lt"/>
                        </a:rPr>
                        <a:t>13:00 - 14:00</a:t>
                      </a:r>
                    </a:p>
                  </a:txBody>
                  <a:tcPr marL="29112" marR="29112" marT="20378" marB="20378">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solidFill>
                      <a:schemeClr val="tx1">
                        <a:lumMod val="20000"/>
                        <a:lumOff val="80000"/>
                      </a:schemeClr>
                    </a:solidFill>
                  </a:tcPr>
                </a:tc>
                <a:tc>
                  <a:txBody>
                    <a:bodyPr/>
                    <a:lstStyle/>
                    <a:p>
                      <a:pPr algn="l" fontAlgn="t"/>
                      <a:r>
                        <a:rPr lang="de-DE" sz="1600" dirty="0">
                          <a:effectLst/>
                          <a:latin typeface="+mj-lt"/>
                        </a:rPr>
                        <a:t>Mittagessen</a:t>
                      </a:r>
                    </a:p>
                  </a:txBody>
                  <a:tcPr marL="29112" marR="29112" marT="20378" marB="20378">
                    <a:lnL w="12700" cap="flat" cmpd="sng" algn="ctr">
                      <a:solidFill>
                        <a:schemeClr val="tx1">
                          <a:lumMod val="20000"/>
                          <a:lumOff val="80000"/>
                        </a:schemeClr>
                      </a:solidFill>
                      <a:prstDash val="solid"/>
                      <a:round/>
                      <a:headEnd type="none" w="med" len="med"/>
                      <a:tailEnd type="none" w="med" len="med"/>
                    </a:lnL>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solidFill>
                      <a:schemeClr val="tx1">
                        <a:lumMod val="20000"/>
                        <a:lumOff val="80000"/>
                      </a:schemeClr>
                    </a:solidFill>
                  </a:tcPr>
                </a:tc>
              </a:tr>
              <a:tr h="398510">
                <a:tc>
                  <a:txBody>
                    <a:bodyPr/>
                    <a:lstStyle/>
                    <a:p>
                      <a:pPr algn="l" fontAlgn="t"/>
                      <a:r>
                        <a:rPr lang="de-DE" sz="1600">
                          <a:effectLst/>
                          <a:latin typeface="+mj-lt"/>
                        </a:rPr>
                        <a:t>14:00 - 14:15</a:t>
                      </a:r>
                    </a:p>
                  </a:txBody>
                  <a:tcPr marL="29112" marR="29112" marT="20378" marB="20378">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tcPr>
                </a:tc>
                <a:tc>
                  <a:txBody>
                    <a:bodyPr/>
                    <a:lstStyle/>
                    <a:p>
                      <a:pPr algn="l" fontAlgn="t">
                        <a:buFont typeface="Arial" panose="020B0604020202020204" pitchFamily="34" charset="0"/>
                        <a:buNone/>
                      </a:pPr>
                      <a:r>
                        <a:rPr lang="de-DE" sz="1600" dirty="0" smtClean="0">
                          <a:effectLst/>
                          <a:latin typeface="+mj-lt"/>
                        </a:rPr>
                        <a:t>Einordnung,</a:t>
                      </a:r>
                      <a:r>
                        <a:rPr lang="de-DE" sz="1600" baseline="0" dirty="0" smtClean="0">
                          <a:effectLst/>
                          <a:latin typeface="+mj-lt"/>
                        </a:rPr>
                        <a:t> </a:t>
                      </a:r>
                      <a:r>
                        <a:rPr lang="de-DE" sz="1600" dirty="0" smtClean="0">
                          <a:effectLst/>
                          <a:latin typeface="+mj-lt"/>
                        </a:rPr>
                        <a:t>Ausblick</a:t>
                      </a:r>
                      <a:r>
                        <a:rPr lang="de-DE" sz="1600" dirty="0">
                          <a:effectLst/>
                          <a:latin typeface="+mj-lt"/>
                        </a:rPr>
                        <a:t> </a:t>
                      </a:r>
                      <a:r>
                        <a:rPr lang="de-DE" sz="1600" dirty="0" smtClean="0">
                          <a:effectLst/>
                          <a:latin typeface="+mj-lt"/>
                        </a:rPr>
                        <a:t>und</a:t>
                      </a:r>
                      <a:r>
                        <a:rPr lang="de-DE" sz="1600" dirty="0">
                          <a:effectLst/>
                          <a:latin typeface="+mj-lt"/>
                        </a:rPr>
                        <a:t> Stand der </a:t>
                      </a:r>
                      <a:r>
                        <a:rPr lang="de-DE" sz="1600" dirty="0" smtClean="0">
                          <a:effectLst/>
                          <a:latin typeface="+mj-lt"/>
                        </a:rPr>
                        <a:t>Technik</a:t>
                      </a:r>
                      <a:endParaRPr lang="de-DE" sz="1600" dirty="0">
                        <a:effectLst/>
                        <a:latin typeface="+mj-lt"/>
                      </a:endParaRPr>
                    </a:p>
                  </a:txBody>
                  <a:tcPr marL="29112" marR="29112" marT="20378" marB="20378">
                    <a:lnL w="12700" cap="flat" cmpd="sng" algn="ctr">
                      <a:solidFill>
                        <a:schemeClr val="tx1">
                          <a:lumMod val="20000"/>
                          <a:lumOff val="80000"/>
                        </a:schemeClr>
                      </a:solidFill>
                      <a:prstDash val="solid"/>
                      <a:round/>
                      <a:headEnd type="none" w="med" len="med"/>
                      <a:tailEnd type="none" w="med" len="med"/>
                    </a:lnL>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tcPr>
                </a:tc>
              </a:tr>
              <a:tr h="487280">
                <a:tc>
                  <a:txBody>
                    <a:bodyPr/>
                    <a:lstStyle/>
                    <a:p>
                      <a:pPr algn="l" fontAlgn="t"/>
                      <a:r>
                        <a:rPr lang="de-DE" sz="1600" dirty="0">
                          <a:effectLst/>
                          <a:latin typeface="+mj-lt"/>
                        </a:rPr>
                        <a:t>14:15 - 14:45</a:t>
                      </a:r>
                    </a:p>
                  </a:txBody>
                  <a:tcPr marL="29112" marR="29112" marT="20378" marB="20378">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tcPr>
                </a:tc>
                <a:tc>
                  <a:txBody>
                    <a:bodyPr/>
                    <a:lstStyle/>
                    <a:p>
                      <a:pPr algn="l" fontAlgn="t"/>
                      <a:r>
                        <a:rPr lang="de-DE" sz="1600" dirty="0">
                          <a:effectLst/>
                          <a:latin typeface="+mj-lt"/>
                        </a:rPr>
                        <a:t>Vorbereitung </a:t>
                      </a:r>
                      <a:r>
                        <a:rPr lang="de-DE" sz="1600" dirty="0" smtClean="0">
                          <a:effectLst/>
                          <a:latin typeface="+mj-lt"/>
                        </a:rPr>
                        <a:t>Ergebnisbasar</a:t>
                      </a:r>
                      <a:endParaRPr lang="de-DE" sz="1600" dirty="0">
                        <a:effectLst/>
                        <a:latin typeface="+mj-lt"/>
                      </a:endParaRPr>
                    </a:p>
                  </a:txBody>
                  <a:tcPr marL="29112" marR="29112" marT="20378" marB="20378">
                    <a:lnL w="12700" cap="flat" cmpd="sng" algn="ctr">
                      <a:solidFill>
                        <a:schemeClr val="tx1">
                          <a:lumMod val="20000"/>
                          <a:lumOff val="80000"/>
                        </a:schemeClr>
                      </a:solidFill>
                      <a:prstDash val="solid"/>
                      <a:round/>
                      <a:headEnd type="none" w="med" len="med"/>
                      <a:tailEnd type="none" w="med" len="med"/>
                    </a:lnL>
                    <a:lnT w="12700" cap="flat" cmpd="sng" algn="ctr">
                      <a:solidFill>
                        <a:schemeClr val="tx1">
                          <a:lumMod val="20000"/>
                          <a:lumOff val="80000"/>
                        </a:schemeClr>
                      </a:solidFill>
                      <a:prstDash val="solid"/>
                      <a:round/>
                      <a:headEnd type="none" w="med" len="med"/>
                      <a:tailEnd type="none" w="med" len="med"/>
                    </a:lnT>
                  </a:tcPr>
                </a:tc>
              </a:tr>
            </a:tbl>
          </a:graphicData>
        </a:graphic>
      </p:graphicFrame>
      <p:sp>
        <p:nvSpPr>
          <p:cNvPr id="4" name="Foliennummernplatzhalter 3"/>
          <p:cNvSpPr>
            <a:spLocks noGrp="1"/>
          </p:cNvSpPr>
          <p:nvPr>
            <p:ph type="sldNum" sz="quarter" idx="12"/>
          </p:nvPr>
        </p:nvSpPr>
        <p:spPr/>
        <p:txBody>
          <a:bodyPr/>
          <a:lstStyle/>
          <a:p>
            <a:fld id="{45B24253-E62C-4215-B393-B45F13A987CD}" type="slidenum">
              <a:rPr lang="de-DE" smtClean="0"/>
              <a:pPr/>
              <a:t>4</a:t>
            </a:fld>
            <a:endParaRPr lang="de-DE" dirty="0"/>
          </a:p>
        </p:txBody>
      </p:sp>
      <p:sp>
        <p:nvSpPr>
          <p:cNvPr id="5" name="Titel 4"/>
          <p:cNvSpPr>
            <a:spLocks noGrp="1"/>
          </p:cNvSpPr>
          <p:nvPr>
            <p:ph type="title"/>
          </p:nvPr>
        </p:nvSpPr>
        <p:spPr/>
        <p:txBody>
          <a:bodyPr/>
          <a:lstStyle/>
          <a:p>
            <a:endParaRPr lang="de-DE"/>
          </a:p>
        </p:txBody>
      </p:sp>
      <p:sp>
        <p:nvSpPr>
          <p:cNvPr id="6" name="Textplatzhalter 5"/>
          <p:cNvSpPr>
            <a:spLocks noGrp="1"/>
          </p:cNvSpPr>
          <p:nvPr>
            <p:ph type="body" sz="quarter" idx="13"/>
          </p:nvPr>
        </p:nvSpPr>
        <p:spPr/>
        <p:txBody>
          <a:bodyPr/>
          <a:lstStyle/>
          <a:p>
            <a:r>
              <a:rPr lang="de-DE" dirty="0" smtClean="0"/>
              <a:t>Agenda für heute und morgen</a:t>
            </a:r>
            <a:endParaRPr lang="de-DE" dirty="0"/>
          </a:p>
        </p:txBody>
      </p:sp>
    </p:spTree>
    <p:extLst>
      <p:ext uri="{BB962C8B-B14F-4D97-AF65-F5344CB8AC3E}">
        <p14:creationId xmlns:p14="http://schemas.microsoft.com/office/powerpoint/2010/main" val="201567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kt 7" hidden="1"/>
          <p:cNvGraphicFramePr>
            <a:graphicFrameLocks noChangeAspect="1"/>
          </p:cNvGraphicFramePr>
          <p:nvPr>
            <p:custDataLst>
              <p:tags r:id="rId2"/>
            </p:custDataLs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86023" name="think-cell Folie" r:id="rId5" imgW="473" imgH="468" progId="TCLayout.ActiveDocument.1">
                  <p:embed/>
                </p:oleObj>
              </mc:Choice>
              <mc:Fallback>
                <p:oleObj name="think-cell Folie" r:id="rId5" imgW="473" imgH="468"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4" name="Foliennummernplatzhalter 3"/>
          <p:cNvSpPr>
            <a:spLocks noGrp="1"/>
          </p:cNvSpPr>
          <p:nvPr>
            <p:ph type="sldNum" sz="quarter" idx="12"/>
          </p:nvPr>
        </p:nvSpPr>
        <p:spPr/>
        <p:txBody>
          <a:bodyPr/>
          <a:lstStyle/>
          <a:p>
            <a:fld id="{45B24253-E62C-4215-B393-B45F13A987CD}" type="slidenum">
              <a:rPr lang="de-DE" smtClean="0"/>
              <a:pPr/>
              <a:t>40</a:t>
            </a:fld>
            <a:endParaRPr lang="de-DE" dirty="0"/>
          </a:p>
        </p:txBody>
      </p:sp>
      <p:sp>
        <p:nvSpPr>
          <p:cNvPr id="5" name="Titel 4"/>
          <p:cNvSpPr>
            <a:spLocks noGrp="1"/>
          </p:cNvSpPr>
          <p:nvPr>
            <p:ph type="title"/>
          </p:nvPr>
        </p:nvSpPr>
        <p:spPr/>
        <p:txBody>
          <a:bodyPr/>
          <a:lstStyle/>
          <a:p>
            <a:r>
              <a:rPr lang="de-DE" dirty="0"/>
              <a:t>Learning Rate</a:t>
            </a:r>
          </a:p>
        </p:txBody>
      </p:sp>
      <p:sp>
        <p:nvSpPr>
          <p:cNvPr id="6" name="Textplatzhalter 5"/>
          <p:cNvSpPr>
            <a:spLocks noGrp="1"/>
          </p:cNvSpPr>
          <p:nvPr>
            <p:ph type="body" sz="quarter" idx="13"/>
          </p:nvPr>
        </p:nvSpPr>
        <p:spPr/>
        <p:txBody>
          <a:bodyPr/>
          <a:lstStyle/>
          <a:p>
            <a:r>
              <a:rPr lang="de-DE" dirty="0"/>
              <a:t>Beispiel</a:t>
            </a:r>
          </a:p>
        </p:txBody>
      </p:sp>
      <p:sp>
        <p:nvSpPr>
          <p:cNvPr id="2" name="Textfeld 1">
            <a:extLst>
              <a:ext uri="{FF2B5EF4-FFF2-40B4-BE49-F238E27FC236}">
                <a16:creationId xmlns="" xmlns:a16="http://schemas.microsoft.com/office/drawing/2014/main" id="{9DF50BA3-22E1-4547-85B1-67DC5F7A2648}"/>
              </a:ext>
            </a:extLst>
          </p:cNvPr>
          <p:cNvSpPr txBox="1"/>
          <p:nvPr/>
        </p:nvSpPr>
        <p:spPr>
          <a:xfrm>
            <a:off x="1106199" y="1458097"/>
            <a:ext cx="10390620" cy="338554"/>
          </a:xfrm>
          <a:prstGeom prst="rect">
            <a:avLst/>
          </a:prstGeom>
          <a:noFill/>
        </p:spPr>
        <p:txBody>
          <a:bodyPr wrap="square" rtlCol="0">
            <a:spAutoFit/>
          </a:bodyPr>
          <a:lstStyle/>
          <a:p>
            <a:pPr marL="230400" indent="-230400">
              <a:spcAft>
                <a:spcPts val="300"/>
              </a:spcAft>
              <a:buClr>
                <a:schemeClr val="tx2"/>
              </a:buClr>
              <a:buFont typeface="Wingdings" panose="05000000000000000000" pitchFamily="2" charset="2"/>
              <a:buChar char="§"/>
            </a:pPr>
            <a:r>
              <a:rPr lang="de-DE" sz="1600" dirty="0"/>
              <a:t>Gute Learning Rate: Klassengrenzen sind nach ca. 0.8 Epochen ok</a:t>
            </a:r>
          </a:p>
        </p:txBody>
      </p:sp>
      <p:pic>
        <p:nvPicPr>
          <p:cNvPr id="3" name="Grafik 2">
            <a:extLst>
              <a:ext uri="{FF2B5EF4-FFF2-40B4-BE49-F238E27FC236}">
                <a16:creationId xmlns="" xmlns:a16="http://schemas.microsoft.com/office/drawing/2014/main" id="{E8B00A89-D865-4AB6-A051-16E81CCDCA2E}"/>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998619" y="2007028"/>
            <a:ext cx="10194762" cy="4557658"/>
          </a:xfrm>
          <a:prstGeom prst="rect">
            <a:avLst/>
          </a:prstGeom>
        </p:spPr>
      </p:pic>
    </p:spTree>
    <p:extLst>
      <p:ext uri="{BB962C8B-B14F-4D97-AF65-F5344CB8AC3E}">
        <p14:creationId xmlns:p14="http://schemas.microsoft.com/office/powerpoint/2010/main" val="37418879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kt 7" hidden="1"/>
          <p:cNvGraphicFramePr>
            <a:graphicFrameLocks noChangeAspect="1"/>
          </p:cNvGraphicFramePr>
          <p:nvPr>
            <p:custDataLst>
              <p:tags r:id="rId2"/>
            </p:custDataLs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87047" name="think-cell Folie" r:id="rId5" imgW="473" imgH="468" progId="TCLayout.ActiveDocument.1">
                  <p:embed/>
                </p:oleObj>
              </mc:Choice>
              <mc:Fallback>
                <p:oleObj name="think-cell Folie" r:id="rId5" imgW="473" imgH="468"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4" name="Foliennummernplatzhalter 3"/>
          <p:cNvSpPr>
            <a:spLocks noGrp="1"/>
          </p:cNvSpPr>
          <p:nvPr>
            <p:ph type="sldNum" sz="quarter" idx="12"/>
          </p:nvPr>
        </p:nvSpPr>
        <p:spPr/>
        <p:txBody>
          <a:bodyPr/>
          <a:lstStyle/>
          <a:p>
            <a:fld id="{45B24253-E62C-4215-B393-B45F13A987CD}" type="slidenum">
              <a:rPr lang="de-DE" smtClean="0"/>
              <a:pPr/>
              <a:t>41</a:t>
            </a:fld>
            <a:endParaRPr lang="de-DE" dirty="0"/>
          </a:p>
        </p:txBody>
      </p:sp>
      <p:sp>
        <p:nvSpPr>
          <p:cNvPr id="5" name="Titel 4"/>
          <p:cNvSpPr>
            <a:spLocks noGrp="1"/>
          </p:cNvSpPr>
          <p:nvPr>
            <p:ph type="title"/>
          </p:nvPr>
        </p:nvSpPr>
        <p:spPr/>
        <p:txBody>
          <a:bodyPr/>
          <a:lstStyle/>
          <a:p>
            <a:r>
              <a:rPr lang="de-DE" dirty="0"/>
              <a:t>Learning Rate</a:t>
            </a:r>
          </a:p>
        </p:txBody>
      </p:sp>
      <p:sp>
        <p:nvSpPr>
          <p:cNvPr id="6" name="Textplatzhalter 5"/>
          <p:cNvSpPr>
            <a:spLocks noGrp="1"/>
          </p:cNvSpPr>
          <p:nvPr>
            <p:ph type="body" sz="quarter" idx="13"/>
          </p:nvPr>
        </p:nvSpPr>
        <p:spPr/>
        <p:txBody>
          <a:bodyPr/>
          <a:lstStyle/>
          <a:p>
            <a:r>
              <a:rPr lang="de-DE" dirty="0"/>
              <a:t>Beispiel</a:t>
            </a:r>
          </a:p>
        </p:txBody>
      </p:sp>
      <p:sp>
        <p:nvSpPr>
          <p:cNvPr id="2" name="Textfeld 1">
            <a:extLst>
              <a:ext uri="{FF2B5EF4-FFF2-40B4-BE49-F238E27FC236}">
                <a16:creationId xmlns="" xmlns:a16="http://schemas.microsoft.com/office/drawing/2014/main" id="{9DF50BA3-22E1-4547-85B1-67DC5F7A2648}"/>
              </a:ext>
            </a:extLst>
          </p:cNvPr>
          <p:cNvSpPr txBox="1"/>
          <p:nvPr/>
        </p:nvSpPr>
        <p:spPr>
          <a:xfrm>
            <a:off x="1106199" y="1458097"/>
            <a:ext cx="10390620" cy="338554"/>
          </a:xfrm>
          <a:prstGeom prst="rect">
            <a:avLst/>
          </a:prstGeom>
          <a:noFill/>
        </p:spPr>
        <p:txBody>
          <a:bodyPr wrap="square" rtlCol="0">
            <a:spAutoFit/>
          </a:bodyPr>
          <a:lstStyle/>
          <a:p>
            <a:pPr marL="230400" indent="-230400">
              <a:spcAft>
                <a:spcPts val="300"/>
              </a:spcAft>
              <a:buClr>
                <a:schemeClr val="tx2"/>
              </a:buClr>
              <a:buFont typeface="Wingdings" panose="05000000000000000000" pitchFamily="2" charset="2"/>
              <a:buChar char="§"/>
            </a:pPr>
            <a:r>
              <a:rPr lang="de-DE" sz="1600" dirty="0"/>
              <a:t>Zu hohe Learning Rate: Auch nach 2 Epochen kein brauchbare Ergebnis</a:t>
            </a:r>
          </a:p>
        </p:txBody>
      </p:sp>
      <p:pic>
        <p:nvPicPr>
          <p:cNvPr id="3" name="Grafik 2">
            <a:extLst>
              <a:ext uri="{FF2B5EF4-FFF2-40B4-BE49-F238E27FC236}">
                <a16:creationId xmlns="" xmlns:a16="http://schemas.microsoft.com/office/drawing/2014/main" id="{016936DD-8BE8-4CAC-9D38-48DC0CE107FE}"/>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031789" y="2123174"/>
            <a:ext cx="10128422" cy="4496852"/>
          </a:xfrm>
          <a:prstGeom prst="rect">
            <a:avLst/>
          </a:prstGeom>
        </p:spPr>
      </p:pic>
    </p:spTree>
    <p:extLst>
      <p:ext uri="{BB962C8B-B14F-4D97-AF65-F5344CB8AC3E}">
        <p14:creationId xmlns:p14="http://schemas.microsoft.com/office/powerpoint/2010/main" val="82668399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Objekt 8" hidden="1"/>
          <p:cNvGraphicFramePr>
            <a:graphicFrameLocks noChangeAspect="1"/>
          </p:cNvGraphicFramePr>
          <p:nvPr>
            <p:custDataLst>
              <p:tags r:id="rId2"/>
            </p:custDataLs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88071" name="think-cell Folie" r:id="rId5" imgW="473" imgH="468" progId="TCLayout.ActiveDocument.1">
                  <p:embed/>
                </p:oleObj>
              </mc:Choice>
              <mc:Fallback>
                <p:oleObj name="think-cell Folie" r:id="rId5" imgW="473" imgH="468"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4" name="Foliennummernplatzhalter 3"/>
          <p:cNvSpPr>
            <a:spLocks noGrp="1"/>
          </p:cNvSpPr>
          <p:nvPr>
            <p:ph type="sldNum" sz="quarter" idx="12"/>
          </p:nvPr>
        </p:nvSpPr>
        <p:spPr/>
        <p:txBody>
          <a:bodyPr/>
          <a:lstStyle/>
          <a:p>
            <a:fld id="{45B24253-E62C-4215-B393-B45F13A987CD}" type="slidenum">
              <a:rPr lang="de-DE" smtClean="0"/>
              <a:pPr/>
              <a:t>42</a:t>
            </a:fld>
            <a:endParaRPr lang="de-DE" dirty="0"/>
          </a:p>
        </p:txBody>
      </p:sp>
      <p:sp>
        <p:nvSpPr>
          <p:cNvPr id="11" name="Rechteck 10"/>
          <p:cNvSpPr/>
          <p:nvPr/>
        </p:nvSpPr>
        <p:spPr>
          <a:xfrm>
            <a:off x="6166" y="0"/>
            <a:ext cx="12185834" cy="6861643"/>
          </a:xfrm>
          <a:prstGeom prst="rect">
            <a:avLst/>
          </a:prstGeom>
          <a:solidFill>
            <a:schemeClr val="bg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ctr"/>
            <a:endParaRPr lang="de-DE" sz="7200" dirty="0">
              <a:solidFill>
                <a:schemeClr val="tx2"/>
              </a:solidFill>
              <a:latin typeface="+mj-lt"/>
            </a:endParaRPr>
          </a:p>
        </p:txBody>
      </p:sp>
      <p:pic>
        <p:nvPicPr>
          <p:cNvPr id="13" name="Grafik 12"/>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3981905" y="979714"/>
            <a:ext cx="4228190" cy="4898572"/>
          </a:xfrm>
          <a:prstGeom prst="rect">
            <a:avLst/>
          </a:prstGeom>
        </p:spPr>
      </p:pic>
    </p:spTree>
    <p:extLst>
      <p:ext uri="{BB962C8B-B14F-4D97-AF65-F5344CB8AC3E}">
        <p14:creationId xmlns:p14="http://schemas.microsoft.com/office/powerpoint/2010/main" val="109112991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Objekt 9" hidden="1"/>
          <p:cNvGraphicFramePr>
            <a:graphicFrameLocks noChangeAspect="1"/>
          </p:cNvGraphicFramePr>
          <p:nvPr>
            <p:custDataLst>
              <p:tags r:id="rId2"/>
            </p:custDataLst>
            <p:extLst>
              <p:ext uri="{D42A27DB-BD31-4B8C-83A1-F6EECF244321}">
                <p14:modId xmlns:p14="http://schemas.microsoft.com/office/powerpoint/2010/main" val="406304850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47134" name="think-cell Folie" r:id="rId5" imgW="473" imgH="468" progId="TCLayout.ActiveDocument.1">
                  <p:embed/>
                </p:oleObj>
              </mc:Choice>
              <mc:Fallback>
                <p:oleObj name="think-cell Folie" r:id="rId5" imgW="473" imgH="468"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8" name="Titel 7"/>
          <p:cNvSpPr>
            <a:spLocks noGrp="1"/>
          </p:cNvSpPr>
          <p:nvPr>
            <p:ph type="title"/>
          </p:nvPr>
        </p:nvSpPr>
        <p:spPr/>
        <p:txBody>
          <a:bodyPr/>
          <a:lstStyle/>
          <a:p>
            <a:r>
              <a:rPr lang="de-DE" dirty="0" smtClean="0"/>
              <a:t>Thomas</a:t>
            </a:r>
            <a:endParaRPr lang="de-DE" dirty="0"/>
          </a:p>
        </p:txBody>
      </p:sp>
      <p:sp>
        <p:nvSpPr>
          <p:cNvPr id="6" name="Textplatzhalter 5"/>
          <p:cNvSpPr>
            <a:spLocks noGrp="1"/>
          </p:cNvSpPr>
          <p:nvPr>
            <p:ph type="body" sz="quarter" idx="14"/>
          </p:nvPr>
        </p:nvSpPr>
        <p:spPr/>
        <p:txBody>
          <a:bodyPr/>
          <a:lstStyle/>
          <a:p>
            <a:r>
              <a:rPr lang="de-DE" dirty="0" smtClean="0"/>
              <a:t>Handy-App</a:t>
            </a:r>
            <a:endParaRPr lang="de-DE" dirty="0"/>
          </a:p>
        </p:txBody>
      </p:sp>
      <p:sp>
        <p:nvSpPr>
          <p:cNvPr id="4" name="Foliennummernplatzhalter 3"/>
          <p:cNvSpPr>
            <a:spLocks noGrp="1"/>
          </p:cNvSpPr>
          <p:nvPr>
            <p:ph type="sldNum" sz="quarter" idx="17"/>
          </p:nvPr>
        </p:nvSpPr>
        <p:spPr/>
        <p:txBody>
          <a:bodyPr/>
          <a:lstStyle/>
          <a:p>
            <a:fld id="{45B24253-E62C-4215-B393-B45F13A987CD}" type="slidenum">
              <a:rPr lang="de-DE" smtClean="0"/>
              <a:pPr/>
              <a:t>43</a:t>
            </a:fld>
            <a:endParaRPr lang="de-DE" dirty="0"/>
          </a:p>
        </p:txBody>
      </p:sp>
      <p:grpSp>
        <p:nvGrpSpPr>
          <p:cNvPr id="3" name="Gruppieren 2"/>
          <p:cNvGrpSpPr/>
          <p:nvPr/>
        </p:nvGrpSpPr>
        <p:grpSpPr>
          <a:xfrm>
            <a:off x="4182036" y="228284"/>
            <a:ext cx="3827929" cy="6464286"/>
            <a:chOff x="8976354" y="515029"/>
            <a:chExt cx="2598862" cy="4388741"/>
          </a:xfrm>
        </p:grpSpPr>
        <p:pic>
          <p:nvPicPr>
            <p:cNvPr id="2" name="Grafik 1"/>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9369354" y="1188874"/>
              <a:ext cx="1865593" cy="3302446"/>
            </a:xfrm>
            <a:prstGeom prst="rect">
              <a:avLst/>
            </a:prstGeom>
          </p:spPr>
        </p:pic>
        <p:pic>
          <p:nvPicPr>
            <p:cNvPr id="12" name="Grafik 11"/>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8976354" y="515029"/>
              <a:ext cx="2598862" cy="4388741"/>
            </a:xfrm>
            <a:prstGeom prst="rect">
              <a:avLst/>
            </a:prstGeom>
          </p:spPr>
        </p:pic>
      </p:grpSp>
    </p:spTree>
    <p:extLst>
      <p:ext uri="{BB962C8B-B14F-4D97-AF65-F5344CB8AC3E}">
        <p14:creationId xmlns:p14="http://schemas.microsoft.com/office/powerpoint/2010/main" val="67915031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Objekt 8" hidden="1"/>
          <p:cNvGraphicFramePr>
            <a:graphicFrameLocks noChangeAspect="1"/>
          </p:cNvGraphicFramePr>
          <p:nvPr>
            <p:custDataLst>
              <p:tags r:id="rId2"/>
            </p:custDataLs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67604" name="think-cell Folie" r:id="rId4" imgW="473" imgH="468" progId="TCLayout.ActiveDocument.1">
                  <p:embed/>
                </p:oleObj>
              </mc:Choice>
              <mc:Fallback>
                <p:oleObj name="think-cell Folie" r:id="rId4" imgW="473" imgH="468"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Foliennummernplatzhalter 3"/>
          <p:cNvSpPr>
            <a:spLocks noGrp="1"/>
          </p:cNvSpPr>
          <p:nvPr>
            <p:ph type="sldNum" sz="quarter" idx="12"/>
          </p:nvPr>
        </p:nvSpPr>
        <p:spPr/>
        <p:txBody>
          <a:bodyPr/>
          <a:lstStyle/>
          <a:p>
            <a:fld id="{45B24253-E62C-4215-B393-B45F13A987CD}" type="slidenum">
              <a:rPr lang="de-DE" smtClean="0"/>
              <a:pPr/>
              <a:t>44</a:t>
            </a:fld>
            <a:endParaRPr lang="de-DE" dirty="0"/>
          </a:p>
        </p:txBody>
      </p:sp>
      <p:sp>
        <p:nvSpPr>
          <p:cNvPr id="11" name="Rechteck 10"/>
          <p:cNvSpPr/>
          <p:nvPr/>
        </p:nvSpPr>
        <p:spPr>
          <a:xfrm>
            <a:off x="6166" y="0"/>
            <a:ext cx="12185834" cy="6861643"/>
          </a:xfrm>
          <a:prstGeom prst="rect">
            <a:avLst/>
          </a:prstGeom>
          <a:solidFill>
            <a:schemeClr val="bg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ctr"/>
            <a:endParaRPr lang="de-DE" sz="7200" dirty="0" smtClean="0">
              <a:solidFill>
                <a:schemeClr val="tx2"/>
              </a:solidFill>
              <a:latin typeface="+mj-lt"/>
            </a:endParaRPr>
          </a:p>
        </p:txBody>
      </p:sp>
      <p:pic>
        <p:nvPicPr>
          <p:cNvPr id="13" name="Grafik 12"/>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3981905" y="979714"/>
            <a:ext cx="4228190" cy="4898572"/>
          </a:xfrm>
          <a:prstGeom prst="rect">
            <a:avLst/>
          </a:prstGeom>
        </p:spPr>
      </p:pic>
    </p:spTree>
    <p:extLst>
      <p:ext uri="{BB962C8B-B14F-4D97-AF65-F5344CB8AC3E}">
        <p14:creationId xmlns:p14="http://schemas.microsoft.com/office/powerpoint/2010/main" val="410718032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Objekt 9" hidden="1"/>
          <p:cNvGraphicFramePr>
            <a:graphicFrameLocks noChangeAspect="1"/>
          </p:cNvGraphicFramePr>
          <p:nvPr>
            <p:custDataLst>
              <p:tags r:id="rId2"/>
            </p:custDataLst>
            <p:extLst>
              <p:ext uri="{D42A27DB-BD31-4B8C-83A1-F6EECF244321}">
                <p14:modId xmlns:p14="http://schemas.microsoft.com/office/powerpoint/2010/main" val="395775203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45086" name="think-cell Folie" r:id="rId4" imgW="473" imgH="468" progId="TCLayout.ActiveDocument.1">
                  <p:embed/>
                </p:oleObj>
              </mc:Choice>
              <mc:Fallback>
                <p:oleObj name="think-cell Folie" r:id="rId4" imgW="473" imgH="468"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8" name="Titel 7"/>
          <p:cNvSpPr>
            <a:spLocks noGrp="1"/>
          </p:cNvSpPr>
          <p:nvPr>
            <p:ph type="title"/>
          </p:nvPr>
        </p:nvSpPr>
        <p:spPr/>
        <p:txBody>
          <a:bodyPr/>
          <a:lstStyle/>
          <a:p>
            <a:r>
              <a:rPr lang="de-DE" dirty="0" smtClean="0"/>
              <a:t>Yann</a:t>
            </a:r>
            <a:endParaRPr lang="de-DE" dirty="0"/>
          </a:p>
        </p:txBody>
      </p:sp>
      <p:sp>
        <p:nvSpPr>
          <p:cNvPr id="6" name="Textplatzhalter 5"/>
          <p:cNvSpPr>
            <a:spLocks noGrp="1"/>
          </p:cNvSpPr>
          <p:nvPr>
            <p:ph type="body" sz="quarter" idx="14"/>
          </p:nvPr>
        </p:nvSpPr>
        <p:spPr/>
        <p:txBody>
          <a:bodyPr/>
          <a:lstStyle/>
          <a:p>
            <a:r>
              <a:rPr lang="de-DE" dirty="0" smtClean="0"/>
              <a:t>Einordnung, Ausblick und Stand der Technik</a:t>
            </a:r>
            <a:endParaRPr lang="de-DE" dirty="0"/>
          </a:p>
        </p:txBody>
      </p:sp>
      <p:sp>
        <p:nvSpPr>
          <p:cNvPr id="4" name="Foliennummernplatzhalter 3"/>
          <p:cNvSpPr>
            <a:spLocks noGrp="1"/>
          </p:cNvSpPr>
          <p:nvPr>
            <p:ph type="sldNum" sz="quarter" idx="17"/>
          </p:nvPr>
        </p:nvSpPr>
        <p:spPr/>
        <p:txBody>
          <a:bodyPr/>
          <a:lstStyle/>
          <a:p>
            <a:fld id="{45B24253-E62C-4215-B393-B45F13A987CD}" type="slidenum">
              <a:rPr lang="de-DE" smtClean="0"/>
              <a:pPr/>
              <a:t>45</a:t>
            </a:fld>
            <a:endParaRPr lang="de-DE" dirty="0"/>
          </a:p>
        </p:txBody>
      </p:sp>
    </p:spTree>
    <p:extLst>
      <p:ext uri="{BB962C8B-B14F-4D97-AF65-F5344CB8AC3E}">
        <p14:creationId xmlns:p14="http://schemas.microsoft.com/office/powerpoint/2010/main" val="416851673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Objekt 8" hidden="1"/>
          <p:cNvGraphicFramePr>
            <a:graphicFrameLocks noChangeAspect="1"/>
          </p:cNvGraphicFramePr>
          <p:nvPr>
            <p:custDataLst>
              <p:tags r:id="rId2"/>
            </p:custDataLst>
            <p:extLst>
              <p:ext uri="{D42A27DB-BD31-4B8C-83A1-F6EECF244321}">
                <p14:modId xmlns:p14="http://schemas.microsoft.com/office/powerpoint/2010/main" val="147764412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96262" name="think-cell Folie" r:id="rId5" imgW="473" imgH="468" progId="TCLayout.ActiveDocument.1">
                  <p:embed/>
                </p:oleObj>
              </mc:Choice>
              <mc:Fallback>
                <p:oleObj name="think-cell Folie" r:id="rId5" imgW="473" imgH="468"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6" name="Titel 5"/>
          <p:cNvSpPr>
            <a:spLocks noGrp="1"/>
          </p:cNvSpPr>
          <p:nvPr>
            <p:ph type="title"/>
          </p:nvPr>
        </p:nvSpPr>
        <p:spPr/>
        <p:txBody>
          <a:bodyPr/>
          <a:lstStyle/>
          <a:p>
            <a:endParaRPr lang="de-DE"/>
          </a:p>
        </p:txBody>
      </p:sp>
      <p:pic>
        <p:nvPicPr>
          <p:cNvPr id="19" name="Inhaltsplatzhalter 18"/>
          <p:cNvPicPr>
            <a:picLocks noGrp="1" noChangeAspect="1"/>
          </p:cNvPicPr>
          <p:nvPr>
            <p:ph idx="1"/>
          </p:nvPr>
        </p:nvPicPr>
        <p:blipFill>
          <a:blip r:embed="rId7" cstate="email">
            <a:extLst>
              <a:ext uri="{28A0092B-C50C-407E-A947-70E740481C1C}">
                <a14:useLocalDpi xmlns:a14="http://schemas.microsoft.com/office/drawing/2010/main"/>
              </a:ext>
            </a:extLst>
          </a:blip>
          <a:stretch>
            <a:fillRect/>
          </a:stretch>
        </p:blipFill>
        <p:spPr>
          <a:xfrm>
            <a:off x="2596848" y="1273353"/>
            <a:ext cx="6998304" cy="5004016"/>
          </a:xfrm>
        </p:spPr>
      </p:pic>
      <p:sp>
        <p:nvSpPr>
          <p:cNvPr id="5" name="Foliennummernplatzhalter 4"/>
          <p:cNvSpPr>
            <a:spLocks noGrp="1"/>
          </p:cNvSpPr>
          <p:nvPr>
            <p:ph type="sldNum" sz="quarter" idx="12"/>
          </p:nvPr>
        </p:nvSpPr>
        <p:spPr/>
        <p:txBody>
          <a:bodyPr/>
          <a:lstStyle/>
          <a:p>
            <a:fld id="{45B24253-E62C-4215-B393-B45F13A987CD}" type="slidenum">
              <a:rPr lang="de-DE" smtClean="0"/>
              <a:pPr/>
              <a:t>46</a:t>
            </a:fld>
            <a:endParaRPr lang="de-DE" dirty="0"/>
          </a:p>
        </p:txBody>
      </p:sp>
      <p:sp>
        <p:nvSpPr>
          <p:cNvPr id="8" name="Textplatzhalter 7"/>
          <p:cNvSpPr>
            <a:spLocks noGrp="1"/>
          </p:cNvSpPr>
          <p:nvPr>
            <p:ph type="body" sz="quarter" idx="13"/>
          </p:nvPr>
        </p:nvSpPr>
        <p:spPr/>
        <p:txBody>
          <a:bodyPr/>
          <a:lstStyle/>
          <a:p>
            <a:r>
              <a:rPr lang="de-DE" dirty="0" smtClean="0"/>
              <a:t>Verschiedene CNN-Architekturen im Vergleich (</a:t>
            </a:r>
            <a:r>
              <a:rPr lang="de-DE" dirty="0" err="1" smtClean="0"/>
              <a:t>ImageNet</a:t>
            </a:r>
            <a:r>
              <a:rPr lang="de-DE" dirty="0" smtClean="0"/>
              <a:t>-Wettbewerb)</a:t>
            </a:r>
            <a:endParaRPr lang="de-DE" dirty="0"/>
          </a:p>
        </p:txBody>
      </p:sp>
    </p:spTree>
    <p:extLst>
      <p:ext uri="{BB962C8B-B14F-4D97-AF65-F5344CB8AC3E}">
        <p14:creationId xmlns:p14="http://schemas.microsoft.com/office/powerpoint/2010/main" val="273966498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kt 7" hidden="1"/>
          <p:cNvGraphicFramePr>
            <a:graphicFrameLocks noChangeAspect="1"/>
          </p:cNvGraphicFramePr>
          <p:nvPr>
            <p:custDataLst>
              <p:tags r:id="rId2"/>
            </p:custDataLs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89094" name="think-cell Folie" r:id="rId5" imgW="473" imgH="468" progId="TCLayout.ActiveDocument.1">
                  <p:embed/>
                </p:oleObj>
              </mc:Choice>
              <mc:Fallback>
                <p:oleObj name="think-cell Folie" r:id="rId5" imgW="473" imgH="468"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Inhaltsplatzhalter 1"/>
          <p:cNvSpPr>
            <a:spLocks noGrp="1"/>
          </p:cNvSpPr>
          <p:nvPr>
            <p:ph sz="half" idx="1"/>
          </p:nvPr>
        </p:nvSpPr>
        <p:spPr>
          <a:xfrm>
            <a:off x="629999" y="1486800"/>
            <a:ext cx="10938607" cy="4029763"/>
          </a:xfrm>
        </p:spPr>
        <p:txBody>
          <a:bodyPr/>
          <a:lstStyle/>
          <a:p>
            <a:pPr lvl="1"/>
            <a:r>
              <a:rPr lang="de-DE" dirty="0" smtClean="0"/>
              <a:t>Räumliche </a:t>
            </a:r>
            <a:r>
              <a:rPr lang="de-DE" dirty="0"/>
              <a:t>Informationen: Wo befinden sich Objekte im Bild? Welche Pixel des Bildes gehören zu welchem Objekt?</a:t>
            </a:r>
          </a:p>
          <a:p>
            <a:endParaRPr lang="de-DE" dirty="0"/>
          </a:p>
          <a:p>
            <a:pPr lvl="1"/>
            <a:endParaRPr lang="de-DE" dirty="0"/>
          </a:p>
        </p:txBody>
      </p:sp>
      <p:sp>
        <p:nvSpPr>
          <p:cNvPr id="4" name="Foliennummernplatzhalter 3"/>
          <p:cNvSpPr>
            <a:spLocks noGrp="1"/>
          </p:cNvSpPr>
          <p:nvPr>
            <p:ph type="sldNum" sz="quarter" idx="12"/>
          </p:nvPr>
        </p:nvSpPr>
        <p:spPr/>
        <p:txBody>
          <a:bodyPr/>
          <a:lstStyle/>
          <a:p>
            <a:fld id="{45B24253-E62C-4215-B393-B45F13A987CD}" type="slidenum">
              <a:rPr lang="de-DE" smtClean="0"/>
              <a:pPr/>
              <a:t>47</a:t>
            </a:fld>
            <a:endParaRPr lang="de-DE" dirty="0"/>
          </a:p>
        </p:txBody>
      </p:sp>
      <p:sp>
        <p:nvSpPr>
          <p:cNvPr id="5" name="Titel 4"/>
          <p:cNvSpPr>
            <a:spLocks noGrp="1"/>
          </p:cNvSpPr>
          <p:nvPr>
            <p:ph type="title"/>
          </p:nvPr>
        </p:nvSpPr>
        <p:spPr/>
        <p:txBody>
          <a:bodyPr/>
          <a:lstStyle/>
          <a:p>
            <a:endParaRPr lang="de-DE" dirty="0"/>
          </a:p>
        </p:txBody>
      </p:sp>
      <p:sp>
        <p:nvSpPr>
          <p:cNvPr id="6" name="Textplatzhalter 5"/>
          <p:cNvSpPr>
            <a:spLocks noGrp="1"/>
          </p:cNvSpPr>
          <p:nvPr>
            <p:ph type="body" sz="quarter" idx="13"/>
          </p:nvPr>
        </p:nvSpPr>
        <p:spPr/>
        <p:txBody>
          <a:bodyPr/>
          <a:lstStyle/>
          <a:p>
            <a:r>
              <a:rPr lang="de-DE" dirty="0" err="1" smtClean="0"/>
              <a:t>Detection</a:t>
            </a:r>
            <a:r>
              <a:rPr lang="de-DE" dirty="0" smtClean="0"/>
              <a:t> und Segmentation</a:t>
            </a:r>
            <a:endParaRPr lang="de-DE" dirty="0"/>
          </a:p>
        </p:txBody>
      </p:sp>
      <p:pic>
        <p:nvPicPr>
          <p:cNvPr id="13" name="Grafik 12">
            <a:extLst>
              <a:ext uri="{FF2B5EF4-FFF2-40B4-BE49-F238E27FC236}">
                <a16:creationId xmlns="" xmlns:a16="http://schemas.microsoft.com/office/drawing/2014/main" id="{EB57430E-E39E-480F-8C42-70385428BF9A}"/>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2107389" y="2078272"/>
            <a:ext cx="7983826" cy="4045139"/>
          </a:xfrm>
          <a:prstGeom prst="rect">
            <a:avLst/>
          </a:prstGeom>
        </p:spPr>
      </p:pic>
    </p:spTree>
    <p:extLst>
      <p:ext uri="{BB962C8B-B14F-4D97-AF65-F5344CB8AC3E}">
        <p14:creationId xmlns:p14="http://schemas.microsoft.com/office/powerpoint/2010/main" val="4048796396"/>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kt 7" hidden="1"/>
          <p:cNvGraphicFramePr>
            <a:graphicFrameLocks noChangeAspect="1"/>
          </p:cNvGraphicFramePr>
          <p:nvPr>
            <p:custDataLst>
              <p:tags r:id="rId2"/>
            </p:custDataLs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90118" name="think-cell Folie" r:id="rId4" imgW="473" imgH="468" progId="TCLayout.ActiveDocument.1">
                  <p:embed/>
                </p:oleObj>
              </mc:Choice>
              <mc:Fallback>
                <p:oleObj name="think-cell Folie" r:id="rId4" imgW="473" imgH="468"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Inhaltsplatzhalter 1"/>
          <p:cNvSpPr>
            <a:spLocks noGrp="1"/>
          </p:cNvSpPr>
          <p:nvPr>
            <p:ph sz="half" idx="1"/>
          </p:nvPr>
        </p:nvSpPr>
        <p:spPr>
          <a:xfrm>
            <a:off x="629999" y="1486800"/>
            <a:ext cx="10938607" cy="4029763"/>
          </a:xfrm>
        </p:spPr>
        <p:txBody>
          <a:bodyPr/>
          <a:lstStyle/>
          <a:p>
            <a:pPr lvl="1"/>
            <a:r>
              <a:rPr lang="de-DE" dirty="0" smtClean="0"/>
              <a:t>Bewegliche </a:t>
            </a:r>
            <a:r>
              <a:rPr lang="de-DE" dirty="0"/>
              <a:t>Objekte müssen zusätzlich getrackt werden; Bewegungen müssen vorausgesagt werden</a:t>
            </a:r>
          </a:p>
          <a:p>
            <a:pPr lvl="1"/>
            <a:endParaRPr lang="de-DE" dirty="0"/>
          </a:p>
          <a:p>
            <a:pPr lvl="1"/>
            <a:endParaRPr lang="de-DE" dirty="0"/>
          </a:p>
        </p:txBody>
      </p:sp>
      <p:pic>
        <p:nvPicPr>
          <p:cNvPr id="10" name="Inhaltsplatzhalter 9">
            <a:extLst>
              <a:ext uri="{FF2B5EF4-FFF2-40B4-BE49-F238E27FC236}">
                <a16:creationId xmlns="" xmlns:a16="http://schemas.microsoft.com/office/drawing/2014/main" id="{9D7144EA-9C2B-4EFD-AE9F-DF8219AF8783}"/>
              </a:ext>
            </a:extLst>
          </p:cNvPr>
          <p:cNvPicPr>
            <a:picLocks noGrp="1" noChangeAspect="1"/>
          </p:cNvPicPr>
          <p:nvPr>
            <p:ph sz="half" idx="2"/>
          </p:nvPr>
        </p:nvPicPr>
        <p:blipFill>
          <a:blip r:embed="rId6">
            <a:extLst>
              <a:ext uri="{28A0092B-C50C-407E-A947-70E740481C1C}">
                <a14:useLocalDpi xmlns:a14="http://schemas.microsoft.com/office/drawing/2010/main"/>
              </a:ext>
            </a:extLst>
          </a:blip>
          <a:stretch>
            <a:fillRect/>
          </a:stretch>
        </p:blipFill>
        <p:spPr>
          <a:xfrm>
            <a:off x="2131201" y="1857895"/>
            <a:ext cx="7936201" cy="4460145"/>
          </a:xfrm>
        </p:spPr>
      </p:pic>
      <p:sp>
        <p:nvSpPr>
          <p:cNvPr id="4" name="Foliennummernplatzhalter 3"/>
          <p:cNvSpPr>
            <a:spLocks noGrp="1"/>
          </p:cNvSpPr>
          <p:nvPr>
            <p:ph type="sldNum" sz="quarter" idx="12"/>
          </p:nvPr>
        </p:nvSpPr>
        <p:spPr/>
        <p:txBody>
          <a:bodyPr/>
          <a:lstStyle/>
          <a:p>
            <a:fld id="{45B24253-E62C-4215-B393-B45F13A987CD}" type="slidenum">
              <a:rPr lang="de-DE" smtClean="0"/>
              <a:pPr/>
              <a:t>48</a:t>
            </a:fld>
            <a:endParaRPr lang="de-DE" dirty="0"/>
          </a:p>
        </p:txBody>
      </p:sp>
      <p:sp>
        <p:nvSpPr>
          <p:cNvPr id="5" name="Titel 4"/>
          <p:cNvSpPr>
            <a:spLocks noGrp="1"/>
          </p:cNvSpPr>
          <p:nvPr>
            <p:ph type="title"/>
          </p:nvPr>
        </p:nvSpPr>
        <p:spPr/>
        <p:txBody>
          <a:bodyPr/>
          <a:lstStyle/>
          <a:p>
            <a:endParaRPr lang="de-DE" dirty="0"/>
          </a:p>
        </p:txBody>
      </p:sp>
      <p:sp>
        <p:nvSpPr>
          <p:cNvPr id="6" name="Textplatzhalter 5"/>
          <p:cNvSpPr>
            <a:spLocks noGrp="1"/>
          </p:cNvSpPr>
          <p:nvPr>
            <p:ph type="body" sz="quarter" idx="13"/>
          </p:nvPr>
        </p:nvSpPr>
        <p:spPr/>
        <p:txBody>
          <a:bodyPr/>
          <a:lstStyle/>
          <a:p>
            <a:r>
              <a:rPr lang="de-DE" dirty="0" smtClean="0"/>
              <a:t>Video</a:t>
            </a:r>
            <a:endParaRPr lang="de-DE" dirty="0"/>
          </a:p>
        </p:txBody>
      </p:sp>
    </p:spTree>
    <p:extLst>
      <p:ext uri="{BB962C8B-B14F-4D97-AF65-F5344CB8AC3E}">
        <p14:creationId xmlns:p14="http://schemas.microsoft.com/office/powerpoint/2010/main" val="174809728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kt 7" hidden="1"/>
          <p:cNvGraphicFramePr>
            <a:graphicFrameLocks noChangeAspect="1"/>
          </p:cNvGraphicFramePr>
          <p:nvPr>
            <p:custDataLst>
              <p:tags r:id="rId2"/>
            </p:custDataLs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91142" name="think-cell Folie" r:id="rId4" imgW="473" imgH="468" progId="TCLayout.ActiveDocument.1">
                  <p:embed/>
                </p:oleObj>
              </mc:Choice>
              <mc:Fallback>
                <p:oleObj name="think-cell Folie" r:id="rId4" imgW="473" imgH="468"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Inhaltsplatzhalter 1"/>
          <p:cNvSpPr>
            <a:spLocks noGrp="1"/>
          </p:cNvSpPr>
          <p:nvPr>
            <p:ph sz="half" idx="1"/>
          </p:nvPr>
        </p:nvSpPr>
        <p:spPr>
          <a:xfrm>
            <a:off x="629999" y="1486800"/>
            <a:ext cx="10938607" cy="4029763"/>
          </a:xfrm>
        </p:spPr>
        <p:txBody>
          <a:bodyPr/>
          <a:lstStyle/>
          <a:p>
            <a:pPr lvl="1"/>
            <a:r>
              <a:rPr lang="de-DE" sz="2000" dirty="0" smtClean="0"/>
              <a:t>Natürliche </a:t>
            </a:r>
            <a:r>
              <a:rPr lang="de-DE" sz="2000" dirty="0"/>
              <a:t>Sprache kann erkannt, verarbeitet und inhaltlich interpretiert werden. </a:t>
            </a:r>
          </a:p>
          <a:p>
            <a:pPr lvl="1"/>
            <a:r>
              <a:rPr lang="de-DE" sz="2000" dirty="0"/>
              <a:t>Anwendungsfälle: OCR, Analyse von Kundenkommentare/-reviews, Echtzeitübersetzungen</a:t>
            </a:r>
          </a:p>
          <a:p>
            <a:pPr lvl="1"/>
            <a:endParaRPr lang="de-DE" sz="2000" dirty="0"/>
          </a:p>
          <a:p>
            <a:pPr lvl="1"/>
            <a:endParaRPr lang="de-DE" sz="2000" dirty="0"/>
          </a:p>
          <a:p>
            <a:pPr lvl="1"/>
            <a:endParaRPr lang="de-DE" sz="2000" dirty="0"/>
          </a:p>
          <a:p>
            <a:pPr lvl="1"/>
            <a:endParaRPr lang="de-DE" sz="2000" dirty="0"/>
          </a:p>
        </p:txBody>
      </p:sp>
      <p:sp>
        <p:nvSpPr>
          <p:cNvPr id="4" name="Foliennummernplatzhalter 3"/>
          <p:cNvSpPr>
            <a:spLocks noGrp="1"/>
          </p:cNvSpPr>
          <p:nvPr>
            <p:ph type="sldNum" sz="quarter" idx="12"/>
          </p:nvPr>
        </p:nvSpPr>
        <p:spPr/>
        <p:txBody>
          <a:bodyPr/>
          <a:lstStyle/>
          <a:p>
            <a:fld id="{45B24253-E62C-4215-B393-B45F13A987CD}" type="slidenum">
              <a:rPr lang="de-DE" smtClean="0"/>
              <a:pPr/>
              <a:t>49</a:t>
            </a:fld>
            <a:endParaRPr lang="de-DE" dirty="0"/>
          </a:p>
        </p:txBody>
      </p:sp>
      <p:sp>
        <p:nvSpPr>
          <p:cNvPr id="5" name="Titel 4"/>
          <p:cNvSpPr>
            <a:spLocks noGrp="1"/>
          </p:cNvSpPr>
          <p:nvPr>
            <p:ph type="title"/>
          </p:nvPr>
        </p:nvSpPr>
        <p:spPr/>
        <p:txBody>
          <a:bodyPr/>
          <a:lstStyle/>
          <a:p>
            <a:endParaRPr lang="de-DE" dirty="0"/>
          </a:p>
        </p:txBody>
      </p:sp>
      <p:sp>
        <p:nvSpPr>
          <p:cNvPr id="6" name="Textplatzhalter 5"/>
          <p:cNvSpPr>
            <a:spLocks noGrp="1"/>
          </p:cNvSpPr>
          <p:nvPr>
            <p:ph type="body" sz="quarter" idx="13"/>
          </p:nvPr>
        </p:nvSpPr>
        <p:spPr/>
        <p:txBody>
          <a:bodyPr/>
          <a:lstStyle/>
          <a:p>
            <a:r>
              <a:rPr lang="de-DE" dirty="0" smtClean="0"/>
              <a:t>NLP und Audio</a:t>
            </a:r>
            <a:endParaRPr lang="de-DE" dirty="0"/>
          </a:p>
        </p:txBody>
      </p:sp>
      <p:pic>
        <p:nvPicPr>
          <p:cNvPr id="9" name="Grafik 8">
            <a:extLst>
              <a:ext uri="{FF2B5EF4-FFF2-40B4-BE49-F238E27FC236}">
                <a16:creationId xmlns="" xmlns:a16="http://schemas.microsoft.com/office/drawing/2014/main" id="{BB0569C0-13E5-4E09-A81B-CF8D775D5F15}"/>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626774" y="2797175"/>
            <a:ext cx="5352529" cy="2719388"/>
          </a:xfrm>
          <a:prstGeom prst="rect">
            <a:avLst/>
          </a:prstGeom>
        </p:spPr>
      </p:pic>
      <p:pic>
        <p:nvPicPr>
          <p:cNvPr id="10" name="Grafik 9">
            <a:extLst>
              <a:ext uri="{FF2B5EF4-FFF2-40B4-BE49-F238E27FC236}">
                <a16:creationId xmlns="" xmlns:a16="http://schemas.microsoft.com/office/drawing/2014/main" id="{013341DF-ECD6-4ED6-A9E5-6BB37047168A}"/>
              </a:ext>
            </a:extLst>
          </p:cNvPr>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6054497" y="2797175"/>
            <a:ext cx="5514109" cy="2719388"/>
          </a:xfrm>
          <a:prstGeom prst="rect">
            <a:avLst/>
          </a:prstGeom>
        </p:spPr>
      </p:pic>
      <p:sp>
        <p:nvSpPr>
          <p:cNvPr id="11" name="Textfeld 10">
            <a:extLst>
              <a:ext uri="{FF2B5EF4-FFF2-40B4-BE49-F238E27FC236}">
                <a16:creationId xmlns="" xmlns:a16="http://schemas.microsoft.com/office/drawing/2014/main" id="{4C6108ED-0A69-40AA-8339-A441B8624E90}"/>
              </a:ext>
            </a:extLst>
          </p:cNvPr>
          <p:cNvSpPr txBox="1"/>
          <p:nvPr/>
        </p:nvSpPr>
        <p:spPr>
          <a:xfrm>
            <a:off x="7442200" y="5666067"/>
            <a:ext cx="2709716" cy="338554"/>
          </a:xfrm>
          <a:prstGeom prst="rect">
            <a:avLst/>
          </a:prstGeom>
          <a:noFill/>
        </p:spPr>
        <p:txBody>
          <a:bodyPr wrap="none" rtlCol="0">
            <a:spAutoFit/>
          </a:bodyPr>
          <a:lstStyle/>
          <a:p>
            <a:pPr marL="230400" indent="-230400">
              <a:spcAft>
                <a:spcPts val="300"/>
              </a:spcAft>
              <a:buClr>
                <a:schemeClr val="tx2"/>
              </a:buClr>
              <a:buFont typeface="Wingdings" panose="05000000000000000000" pitchFamily="2" charset="2"/>
              <a:buChar char="§"/>
            </a:pPr>
            <a:r>
              <a:rPr lang="de-DE" sz="1600" dirty="0"/>
              <a:t>https://deepmoji.mit.edu/</a:t>
            </a:r>
          </a:p>
        </p:txBody>
      </p:sp>
    </p:spTree>
    <p:extLst>
      <p:ext uri="{BB962C8B-B14F-4D97-AF65-F5344CB8AC3E}">
        <p14:creationId xmlns:p14="http://schemas.microsoft.com/office/powerpoint/2010/main" val="30452435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3" name="Objekt 2" hidden="1"/>
          <p:cNvGraphicFramePr>
            <a:graphicFrameLocks noChangeAspect="1"/>
          </p:cNvGraphicFramePr>
          <p:nvPr>
            <p:custDataLst>
              <p:tags r:id="rId2"/>
            </p:custDataLs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70666" name="think-cell Folie" r:id="rId4" imgW="473" imgH="468" progId="TCLayout.ActiveDocument.1">
                  <p:embed/>
                </p:oleObj>
              </mc:Choice>
              <mc:Fallback>
                <p:oleObj name="think-cell Folie" r:id="rId4" imgW="473" imgH="468"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graphicFrame>
        <p:nvGraphicFramePr>
          <p:cNvPr id="7" name="Inhaltsplatzhalter 6"/>
          <p:cNvGraphicFramePr>
            <a:graphicFrameLocks noGrp="1"/>
          </p:cNvGraphicFramePr>
          <p:nvPr>
            <p:ph sz="half" idx="1"/>
            <p:extLst/>
          </p:nvPr>
        </p:nvGraphicFramePr>
        <p:xfrm>
          <a:off x="630238" y="1442693"/>
          <a:ext cx="5364162" cy="4073867"/>
        </p:xfrm>
        <a:graphic>
          <a:graphicData uri="http://schemas.openxmlformats.org/drawingml/2006/table">
            <a:tbl>
              <a:tblPr>
                <a:tableStyleId>{3B4B98B0-60AC-42C2-AFA5-B58CD77FA1E5}</a:tableStyleId>
              </a:tblPr>
              <a:tblGrid>
                <a:gridCol w="1301199"/>
                <a:gridCol w="4062963"/>
              </a:tblGrid>
              <a:tr h="581981">
                <a:tc>
                  <a:txBody>
                    <a:bodyPr/>
                    <a:lstStyle/>
                    <a:p>
                      <a:pPr algn="l" fontAlgn="t"/>
                      <a:r>
                        <a:rPr lang="de-DE" sz="1400" dirty="0">
                          <a:effectLst/>
                          <a:latin typeface="+mj-lt"/>
                        </a:rPr>
                        <a:t>Uhrzeit</a:t>
                      </a:r>
                    </a:p>
                  </a:txBody>
                  <a:tcPr marL="37370" marR="37370" marT="26159" marB="26159"/>
                </a:tc>
                <a:tc>
                  <a:txBody>
                    <a:bodyPr/>
                    <a:lstStyle/>
                    <a:p>
                      <a:pPr algn="l" fontAlgn="t"/>
                      <a:r>
                        <a:rPr lang="de-DE" sz="1400" dirty="0">
                          <a:effectLst/>
                          <a:latin typeface="+mj-lt"/>
                        </a:rPr>
                        <a:t>Inhalt</a:t>
                      </a:r>
                    </a:p>
                  </a:txBody>
                  <a:tcPr marL="37370" marR="37370" marT="26159" marB="26159"/>
                </a:tc>
              </a:tr>
              <a:tr h="581981">
                <a:tc>
                  <a:txBody>
                    <a:bodyPr/>
                    <a:lstStyle/>
                    <a:p>
                      <a:pPr algn="l" fontAlgn="t"/>
                      <a:r>
                        <a:rPr lang="de-DE" sz="1400" dirty="0">
                          <a:effectLst/>
                          <a:latin typeface="+mj-lt"/>
                        </a:rPr>
                        <a:t>16:30 - 16:40</a:t>
                      </a:r>
                    </a:p>
                  </a:txBody>
                  <a:tcPr marL="37370" marR="37370" marT="26159" marB="26159"/>
                </a:tc>
                <a:tc>
                  <a:txBody>
                    <a:bodyPr/>
                    <a:lstStyle/>
                    <a:p>
                      <a:pPr algn="l" fontAlgn="t"/>
                      <a:r>
                        <a:rPr lang="de-DE" sz="1400" dirty="0">
                          <a:effectLst/>
                          <a:latin typeface="+mj-lt"/>
                        </a:rPr>
                        <a:t>Übersicht zum </a:t>
                      </a:r>
                      <a:r>
                        <a:rPr lang="de-DE" sz="1400" dirty="0" smtClean="0">
                          <a:effectLst/>
                          <a:latin typeface="+mj-lt"/>
                        </a:rPr>
                        <a:t>Workshop</a:t>
                      </a:r>
                      <a:endParaRPr lang="de-DE" sz="1400" dirty="0">
                        <a:effectLst/>
                        <a:latin typeface="+mj-lt"/>
                      </a:endParaRPr>
                    </a:p>
                  </a:txBody>
                  <a:tcPr marL="37370" marR="37370" marT="26159" marB="26159"/>
                </a:tc>
              </a:tr>
              <a:tr h="581981">
                <a:tc>
                  <a:txBody>
                    <a:bodyPr/>
                    <a:lstStyle/>
                    <a:p>
                      <a:pPr algn="l" fontAlgn="t"/>
                      <a:r>
                        <a:rPr lang="de-DE" sz="1400">
                          <a:effectLst/>
                          <a:latin typeface="+mj-lt"/>
                        </a:rPr>
                        <a:t>16:40 - 17:00</a:t>
                      </a:r>
                    </a:p>
                  </a:txBody>
                  <a:tcPr marL="37370" marR="37370" marT="26159" marB="26159"/>
                </a:tc>
                <a:tc>
                  <a:txBody>
                    <a:bodyPr/>
                    <a:lstStyle/>
                    <a:p>
                      <a:pPr algn="l" fontAlgn="t"/>
                      <a:r>
                        <a:rPr lang="de-DE" sz="1400" dirty="0" smtClean="0">
                          <a:effectLst/>
                          <a:latin typeface="+mj-lt"/>
                        </a:rPr>
                        <a:t>5 </a:t>
                      </a:r>
                      <a:r>
                        <a:rPr lang="de-DE" sz="1400" dirty="0">
                          <a:effectLst/>
                          <a:latin typeface="+mj-lt"/>
                        </a:rPr>
                        <a:t>Kollegen stellen kurz ihre Bilder vor</a:t>
                      </a:r>
                    </a:p>
                  </a:txBody>
                  <a:tcPr marL="37370" marR="37370" marT="26159" marB="26159"/>
                </a:tc>
              </a:tr>
              <a:tr h="581981">
                <a:tc>
                  <a:txBody>
                    <a:bodyPr/>
                    <a:lstStyle/>
                    <a:p>
                      <a:pPr algn="l" fontAlgn="t"/>
                      <a:r>
                        <a:rPr lang="de-DE" sz="1400" dirty="0">
                          <a:effectLst/>
                          <a:latin typeface="+mj-lt"/>
                        </a:rPr>
                        <a:t>17:00 - </a:t>
                      </a:r>
                      <a:r>
                        <a:rPr lang="de-DE" sz="1400" dirty="0" smtClean="0">
                          <a:effectLst/>
                          <a:latin typeface="+mj-lt"/>
                        </a:rPr>
                        <a:t>17:15</a:t>
                      </a:r>
                      <a:endParaRPr lang="de-DE" sz="1400" dirty="0">
                        <a:effectLst/>
                        <a:latin typeface="+mj-lt"/>
                      </a:endParaRPr>
                    </a:p>
                  </a:txBody>
                  <a:tcPr marL="37370" marR="37370" marT="26159" marB="26159"/>
                </a:tc>
                <a:tc>
                  <a:txBody>
                    <a:bodyPr/>
                    <a:lstStyle/>
                    <a:p>
                      <a:pPr algn="l" fontAlgn="t"/>
                      <a:r>
                        <a:rPr lang="de-DE" sz="1400" dirty="0">
                          <a:effectLst/>
                          <a:latin typeface="+mj-lt"/>
                        </a:rPr>
                        <a:t>Einführung in </a:t>
                      </a:r>
                      <a:r>
                        <a:rPr lang="de-DE" sz="1400" dirty="0" err="1">
                          <a:effectLst/>
                          <a:latin typeface="+mj-lt"/>
                        </a:rPr>
                        <a:t>Jupyter</a:t>
                      </a:r>
                      <a:r>
                        <a:rPr lang="de-DE" sz="1400" dirty="0">
                          <a:effectLst/>
                          <a:latin typeface="+mj-lt"/>
                        </a:rPr>
                        <a:t>-Notebook</a:t>
                      </a:r>
                    </a:p>
                  </a:txBody>
                  <a:tcPr marL="37370" marR="37370" marT="26159" marB="26159"/>
                </a:tc>
              </a:tr>
              <a:tr h="581981">
                <a:tc>
                  <a:txBody>
                    <a:bodyPr/>
                    <a:lstStyle/>
                    <a:p>
                      <a:pPr algn="l" fontAlgn="t"/>
                      <a:r>
                        <a:rPr lang="de-DE" sz="1400" dirty="0" smtClean="0">
                          <a:effectLst/>
                          <a:latin typeface="+mj-lt"/>
                        </a:rPr>
                        <a:t>17:15 - 17:30</a:t>
                      </a:r>
                      <a:endParaRPr lang="de-DE" sz="1400" dirty="0">
                        <a:effectLst/>
                        <a:latin typeface="+mj-lt"/>
                      </a:endParaRPr>
                    </a:p>
                  </a:txBody>
                  <a:tcPr marL="37370" marR="37370" marT="26159" marB="26159">
                    <a:solidFill>
                      <a:schemeClr val="tx2">
                        <a:lumMod val="20000"/>
                        <a:lumOff val="80000"/>
                      </a:schemeClr>
                    </a:solidFill>
                  </a:tcPr>
                </a:tc>
                <a:tc>
                  <a:txBody>
                    <a:bodyPr/>
                    <a:lstStyle/>
                    <a:p>
                      <a:pPr algn="l" fontAlgn="t"/>
                      <a:r>
                        <a:rPr lang="de-DE" sz="1400" dirty="0" smtClean="0">
                          <a:effectLst/>
                          <a:latin typeface="+mj-lt"/>
                        </a:rPr>
                        <a:t>Praxis: </a:t>
                      </a:r>
                      <a:r>
                        <a:rPr lang="de-DE" sz="1400" dirty="0" err="1" smtClean="0">
                          <a:effectLst/>
                          <a:latin typeface="+mj-lt"/>
                        </a:rPr>
                        <a:t>Jupyter</a:t>
                      </a:r>
                      <a:r>
                        <a:rPr lang="de-DE" sz="1400" dirty="0" smtClean="0">
                          <a:effectLst/>
                          <a:latin typeface="+mj-lt"/>
                        </a:rPr>
                        <a:t>-Notebook</a:t>
                      </a:r>
                      <a:endParaRPr lang="de-DE" sz="1400" dirty="0">
                        <a:effectLst/>
                        <a:latin typeface="+mj-lt"/>
                      </a:endParaRPr>
                    </a:p>
                  </a:txBody>
                  <a:tcPr marL="37370" marR="37370" marT="26159" marB="26159">
                    <a:solidFill>
                      <a:schemeClr val="tx2">
                        <a:lumMod val="20000"/>
                        <a:lumOff val="80000"/>
                      </a:schemeClr>
                    </a:solidFill>
                  </a:tcPr>
                </a:tc>
              </a:tr>
              <a:tr h="581981">
                <a:tc>
                  <a:txBody>
                    <a:bodyPr/>
                    <a:lstStyle/>
                    <a:p>
                      <a:pPr algn="l" fontAlgn="t"/>
                      <a:r>
                        <a:rPr lang="de-DE" sz="1400">
                          <a:effectLst/>
                          <a:latin typeface="+mj-lt"/>
                        </a:rPr>
                        <a:t>17:30 - 18:00</a:t>
                      </a:r>
                    </a:p>
                  </a:txBody>
                  <a:tcPr marL="37370" marR="37370" marT="26159" marB="26159">
                    <a:solidFill>
                      <a:schemeClr val="tx2">
                        <a:lumMod val="20000"/>
                        <a:lumOff val="80000"/>
                      </a:schemeClr>
                    </a:solidFill>
                  </a:tcPr>
                </a:tc>
                <a:tc>
                  <a:txBody>
                    <a:bodyPr/>
                    <a:lstStyle/>
                    <a:p>
                      <a:pPr algn="l" fontAlgn="t"/>
                      <a:r>
                        <a:rPr lang="de-DE" sz="1400" dirty="0" smtClean="0">
                          <a:effectLst/>
                          <a:latin typeface="+mj-lt"/>
                        </a:rPr>
                        <a:t>Praxis: ResNet34 </a:t>
                      </a:r>
                      <a:r>
                        <a:rPr lang="de-DE" sz="1400" dirty="0">
                          <a:effectLst/>
                          <a:latin typeface="+mj-lt"/>
                        </a:rPr>
                        <a:t>mit </a:t>
                      </a:r>
                      <a:r>
                        <a:rPr lang="de-DE" sz="1400" dirty="0" smtClean="0">
                          <a:effectLst/>
                          <a:latin typeface="+mj-lt"/>
                        </a:rPr>
                        <a:t>Demo-Bildern</a:t>
                      </a:r>
                      <a:endParaRPr lang="de-DE" sz="1400" dirty="0">
                        <a:effectLst/>
                        <a:latin typeface="+mj-lt"/>
                      </a:endParaRPr>
                    </a:p>
                  </a:txBody>
                  <a:tcPr marL="37370" marR="37370" marT="26159" marB="26159">
                    <a:solidFill>
                      <a:schemeClr val="tx2">
                        <a:lumMod val="20000"/>
                        <a:lumOff val="80000"/>
                      </a:schemeClr>
                    </a:solidFill>
                  </a:tcPr>
                </a:tc>
              </a:tr>
              <a:tr h="581981">
                <a:tc>
                  <a:txBody>
                    <a:bodyPr/>
                    <a:lstStyle/>
                    <a:p>
                      <a:pPr algn="l" fontAlgn="t"/>
                      <a:r>
                        <a:rPr lang="de-DE" sz="1400" dirty="0">
                          <a:effectLst/>
                          <a:latin typeface="+mj-lt"/>
                        </a:rPr>
                        <a:t>18:00 - 18:30</a:t>
                      </a:r>
                    </a:p>
                  </a:txBody>
                  <a:tcPr marL="37370" marR="37370" marT="26159" marB="26159">
                    <a:solidFill>
                      <a:schemeClr val="tx2">
                        <a:lumMod val="20000"/>
                        <a:lumOff val="80000"/>
                      </a:schemeClr>
                    </a:solidFill>
                  </a:tcPr>
                </a:tc>
                <a:tc>
                  <a:txBody>
                    <a:bodyPr/>
                    <a:lstStyle/>
                    <a:p>
                      <a:pPr algn="l" fontAlgn="t"/>
                      <a:r>
                        <a:rPr lang="de-DE" sz="1400" dirty="0" smtClean="0">
                          <a:effectLst/>
                          <a:latin typeface="+mj-lt"/>
                        </a:rPr>
                        <a:t>Praxis: ResNet34 mit eigenen Bildern</a:t>
                      </a:r>
                      <a:endParaRPr lang="de-DE" sz="1400" dirty="0">
                        <a:effectLst/>
                        <a:latin typeface="+mj-lt"/>
                      </a:endParaRPr>
                    </a:p>
                  </a:txBody>
                  <a:tcPr marL="37370" marR="37370" marT="26159" marB="26159">
                    <a:solidFill>
                      <a:schemeClr val="tx2">
                        <a:lumMod val="20000"/>
                        <a:lumOff val="80000"/>
                      </a:schemeClr>
                    </a:solidFill>
                  </a:tcPr>
                </a:tc>
              </a:tr>
            </a:tbl>
          </a:graphicData>
        </a:graphic>
      </p:graphicFrame>
      <p:graphicFrame>
        <p:nvGraphicFramePr>
          <p:cNvPr id="8" name="Inhaltsplatzhalter 7"/>
          <p:cNvGraphicFramePr>
            <a:graphicFrameLocks noGrp="1"/>
          </p:cNvGraphicFramePr>
          <p:nvPr>
            <p:ph sz="half" idx="2"/>
            <p:extLst/>
          </p:nvPr>
        </p:nvGraphicFramePr>
        <p:xfrm>
          <a:off x="6186196" y="1442694"/>
          <a:ext cx="5382410" cy="4073865"/>
        </p:xfrm>
        <a:graphic>
          <a:graphicData uri="http://schemas.openxmlformats.org/drawingml/2006/table">
            <a:tbl>
              <a:tblPr>
                <a:tableStyleId>{3B4B98B0-60AC-42C2-AFA5-B58CD77FA1E5}</a:tableStyleId>
              </a:tblPr>
              <a:tblGrid>
                <a:gridCol w="1250302"/>
                <a:gridCol w="4132108"/>
              </a:tblGrid>
              <a:tr h="287830">
                <a:tc>
                  <a:txBody>
                    <a:bodyPr/>
                    <a:lstStyle/>
                    <a:p>
                      <a:pPr algn="l" fontAlgn="t"/>
                      <a:r>
                        <a:rPr lang="de-DE" sz="1400" dirty="0">
                          <a:effectLst/>
                          <a:latin typeface="+mj-lt"/>
                        </a:rPr>
                        <a:t>Uhrzeit</a:t>
                      </a:r>
                    </a:p>
                  </a:txBody>
                  <a:tcPr marL="29112" marR="29112" marT="20378" marB="20378"/>
                </a:tc>
                <a:tc>
                  <a:txBody>
                    <a:bodyPr/>
                    <a:lstStyle/>
                    <a:p>
                      <a:pPr algn="l" fontAlgn="t"/>
                      <a:r>
                        <a:rPr lang="de-DE" sz="1400" dirty="0">
                          <a:effectLst/>
                          <a:latin typeface="+mj-lt"/>
                        </a:rPr>
                        <a:t>Inhalt</a:t>
                      </a:r>
                    </a:p>
                  </a:txBody>
                  <a:tcPr marL="29112" marR="29112" marT="20378" marB="20378"/>
                </a:tc>
              </a:tr>
              <a:tr h="287830">
                <a:tc>
                  <a:txBody>
                    <a:bodyPr/>
                    <a:lstStyle/>
                    <a:p>
                      <a:pPr algn="l" fontAlgn="t"/>
                      <a:r>
                        <a:rPr lang="de-DE" sz="1400" dirty="0">
                          <a:effectLst/>
                          <a:latin typeface="+mj-lt"/>
                        </a:rPr>
                        <a:t>09:00 - 09:45</a:t>
                      </a:r>
                    </a:p>
                  </a:txBody>
                  <a:tcPr marL="29112" marR="29112" marT="20378" marB="20378"/>
                </a:tc>
                <a:tc>
                  <a:txBody>
                    <a:bodyPr/>
                    <a:lstStyle/>
                    <a:p>
                      <a:pPr algn="l" fontAlgn="t"/>
                      <a:r>
                        <a:rPr lang="de-DE" sz="1400" dirty="0" smtClean="0">
                          <a:effectLst/>
                          <a:latin typeface="+mj-lt"/>
                        </a:rPr>
                        <a:t>Grundlagen neuronale Netze</a:t>
                      </a:r>
                      <a:endParaRPr lang="de-DE" sz="1400" dirty="0">
                        <a:effectLst/>
                        <a:latin typeface="+mj-lt"/>
                      </a:endParaRPr>
                    </a:p>
                  </a:txBody>
                  <a:tcPr marL="29112" marR="29112" marT="20378" marB="20378"/>
                </a:tc>
              </a:tr>
              <a:tr h="285504">
                <a:tc>
                  <a:txBody>
                    <a:bodyPr/>
                    <a:lstStyle/>
                    <a:p>
                      <a:pPr algn="l" fontAlgn="t"/>
                      <a:r>
                        <a:rPr lang="de-DE" sz="1400" dirty="0">
                          <a:effectLst/>
                          <a:latin typeface="+mj-lt"/>
                        </a:rPr>
                        <a:t>09:45 - 10:05</a:t>
                      </a:r>
                    </a:p>
                  </a:txBody>
                  <a:tcPr marL="29112" marR="29112" marT="20378" marB="20378">
                    <a:solidFill>
                      <a:schemeClr val="tx2">
                        <a:lumMod val="20000"/>
                        <a:lumOff val="80000"/>
                      </a:schemeClr>
                    </a:solidFill>
                  </a:tcPr>
                </a:tc>
                <a:tc>
                  <a:txBody>
                    <a:bodyPr/>
                    <a:lstStyle/>
                    <a:p>
                      <a:pPr algn="l" fontAlgn="t"/>
                      <a:r>
                        <a:rPr lang="de-DE" sz="1400" dirty="0" smtClean="0">
                          <a:effectLst/>
                          <a:latin typeface="+mj-lt"/>
                        </a:rPr>
                        <a:t>Praxis:</a:t>
                      </a:r>
                      <a:r>
                        <a:rPr lang="de-DE" sz="1400" baseline="0" dirty="0" smtClean="0">
                          <a:effectLst/>
                          <a:latin typeface="+mj-lt"/>
                        </a:rPr>
                        <a:t> </a:t>
                      </a:r>
                      <a:r>
                        <a:rPr lang="de-DE" sz="1400" dirty="0" smtClean="0">
                          <a:effectLst/>
                          <a:latin typeface="+mj-lt"/>
                        </a:rPr>
                        <a:t>Einfaches neuronales Netz</a:t>
                      </a:r>
                      <a:r>
                        <a:rPr lang="de-DE" sz="1400" baseline="0" dirty="0" smtClean="0">
                          <a:effectLst/>
                          <a:latin typeface="+mj-lt"/>
                        </a:rPr>
                        <a:t> „MLP“</a:t>
                      </a:r>
                      <a:endParaRPr lang="de-DE" sz="1400" dirty="0">
                        <a:effectLst/>
                        <a:latin typeface="+mj-lt"/>
                      </a:endParaRPr>
                    </a:p>
                  </a:txBody>
                  <a:tcPr marL="29112" marR="29112" marT="20378" marB="20378">
                    <a:solidFill>
                      <a:schemeClr val="tx2">
                        <a:lumMod val="20000"/>
                        <a:lumOff val="80000"/>
                      </a:schemeClr>
                    </a:solidFill>
                  </a:tcPr>
                </a:tc>
              </a:tr>
              <a:tr h="287830">
                <a:tc>
                  <a:txBody>
                    <a:bodyPr/>
                    <a:lstStyle/>
                    <a:p>
                      <a:pPr algn="l" fontAlgn="t"/>
                      <a:r>
                        <a:rPr lang="de-DE" sz="1400">
                          <a:effectLst/>
                          <a:latin typeface="+mj-lt"/>
                        </a:rPr>
                        <a:t>10:05 - 10:20</a:t>
                      </a:r>
                    </a:p>
                  </a:txBody>
                  <a:tcPr marL="29112" marR="29112" marT="20378" marB="20378"/>
                </a:tc>
                <a:tc>
                  <a:txBody>
                    <a:bodyPr/>
                    <a:lstStyle/>
                    <a:p>
                      <a:pPr algn="l" fontAlgn="t"/>
                      <a:r>
                        <a:rPr lang="de-DE" sz="1400" dirty="0" err="1" smtClean="0">
                          <a:effectLst/>
                          <a:latin typeface="+mj-lt"/>
                        </a:rPr>
                        <a:t>Convolutional</a:t>
                      </a:r>
                      <a:r>
                        <a:rPr lang="de-DE" sz="1400" dirty="0" smtClean="0">
                          <a:effectLst/>
                          <a:latin typeface="+mj-lt"/>
                        </a:rPr>
                        <a:t> </a:t>
                      </a:r>
                      <a:r>
                        <a:rPr lang="de-DE" sz="1400" dirty="0" err="1" smtClean="0">
                          <a:effectLst/>
                          <a:latin typeface="+mj-lt"/>
                        </a:rPr>
                        <a:t>Neural</a:t>
                      </a:r>
                      <a:r>
                        <a:rPr lang="de-DE" sz="1400" dirty="0" smtClean="0">
                          <a:effectLst/>
                          <a:latin typeface="+mj-lt"/>
                        </a:rPr>
                        <a:t> Networks (CNN)</a:t>
                      </a:r>
                      <a:endParaRPr lang="de-DE" sz="1400" dirty="0">
                        <a:effectLst/>
                        <a:latin typeface="+mj-lt"/>
                      </a:endParaRPr>
                    </a:p>
                  </a:txBody>
                  <a:tcPr marL="29112" marR="29112" marT="20378" marB="20378"/>
                </a:tc>
              </a:tr>
              <a:tr h="287830">
                <a:tc>
                  <a:txBody>
                    <a:bodyPr/>
                    <a:lstStyle/>
                    <a:p>
                      <a:pPr algn="l" fontAlgn="t"/>
                      <a:r>
                        <a:rPr lang="de-DE" sz="1400">
                          <a:effectLst/>
                          <a:latin typeface="+mj-lt"/>
                        </a:rPr>
                        <a:t>10:20 - 10:40</a:t>
                      </a:r>
                    </a:p>
                  </a:txBody>
                  <a:tcPr marL="29112" marR="29112" marT="20378" marB="20378">
                    <a:solidFill>
                      <a:schemeClr val="tx2">
                        <a:lumMod val="20000"/>
                        <a:lumOff val="80000"/>
                      </a:schemeClr>
                    </a:solidFill>
                  </a:tcPr>
                </a:tc>
                <a:tc>
                  <a:txBody>
                    <a:bodyPr/>
                    <a:lstStyle/>
                    <a:p>
                      <a:pPr algn="l" fontAlgn="t"/>
                      <a:r>
                        <a:rPr lang="de-DE" sz="1400" dirty="0" smtClean="0">
                          <a:effectLst/>
                          <a:latin typeface="+mj-lt"/>
                        </a:rPr>
                        <a:t>Praxis: CNN</a:t>
                      </a:r>
                      <a:endParaRPr lang="de-DE" sz="1400" dirty="0">
                        <a:effectLst/>
                        <a:latin typeface="+mj-lt"/>
                      </a:endParaRPr>
                    </a:p>
                  </a:txBody>
                  <a:tcPr marL="29112" marR="29112" marT="20378" marB="20378">
                    <a:solidFill>
                      <a:schemeClr val="tx2">
                        <a:lumMod val="20000"/>
                        <a:lumOff val="80000"/>
                      </a:schemeClr>
                    </a:solidFill>
                  </a:tcPr>
                </a:tc>
              </a:tr>
              <a:tr h="287830">
                <a:tc>
                  <a:txBody>
                    <a:bodyPr/>
                    <a:lstStyle/>
                    <a:p>
                      <a:pPr algn="l" fontAlgn="t"/>
                      <a:r>
                        <a:rPr lang="de-DE" sz="1400">
                          <a:effectLst/>
                          <a:latin typeface="+mj-lt"/>
                        </a:rPr>
                        <a:t>10:40 - 10:50</a:t>
                      </a:r>
                    </a:p>
                  </a:txBody>
                  <a:tcPr marL="29112" marR="29112" marT="20378" marB="20378"/>
                </a:tc>
                <a:tc>
                  <a:txBody>
                    <a:bodyPr/>
                    <a:lstStyle/>
                    <a:p>
                      <a:pPr algn="l" fontAlgn="t"/>
                      <a:r>
                        <a:rPr lang="de-DE" sz="1400" dirty="0">
                          <a:effectLst/>
                          <a:latin typeface="+mj-lt"/>
                        </a:rPr>
                        <a:t>Augmentation und </a:t>
                      </a:r>
                      <a:r>
                        <a:rPr lang="de-DE" sz="1400" dirty="0" smtClean="0">
                          <a:effectLst/>
                          <a:latin typeface="+mj-lt"/>
                        </a:rPr>
                        <a:t>Transfer-Learning</a:t>
                      </a:r>
                      <a:endParaRPr lang="de-DE" sz="1400" dirty="0">
                        <a:effectLst/>
                        <a:latin typeface="+mj-lt"/>
                      </a:endParaRPr>
                    </a:p>
                  </a:txBody>
                  <a:tcPr marL="29112" marR="29112" marT="20378" marB="20378"/>
                </a:tc>
              </a:tr>
              <a:tr h="270285">
                <a:tc>
                  <a:txBody>
                    <a:bodyPr/>
                    <a:lstStyle/>
                    <a:p>
                      <a:pPr algn="l" fontAlgn="t"/>
                      <a:r>
                        <a:rPr lang="de-DE" sz="1400">
                          <a:effectLst/>
                          <a:latin typeface="+mj-lt"/>
                        </a:rPr>
                        <a:t>10:50 - 11:15</a:t>
                      </a:r>
                    </a:p>
                  </a:txBody>
                  <a:tcPr marL="29112" marR="29112" marT="20378" marB="20378">
                    <a:solidFill>
                      <a:schemeClr val="tx2">
                        <a:lumMod val="20000"/>
                        <a:lumOff val="80000"/>
                      </a:schemeClr>
                    </a:solidFill>
                  </a:tcPr>
                </a:tc>
                <a:tc>
                  <a:txBody>
                    <a:bodyPr/>
                    <a:lstStyle/>
                    <a:p>
                      <a:pPr algn="l" fontAlgn="t"/>
                      <a:r>
                        <a:rPr lang="de-DE" sz="1400" dirty="0" smtClean="0">
                          <a:effectLst/>
                          <a:latin typeface="+mj-lt"/>
                        </a:rPr>
                        <a:t>Praxis: Augmentation </a:t>
                      </a:r>
                      <a:r>
                        <a:rPr lang="de-DE" sz="1400" dirty="0">
                          <a:effectLst/>
                          <a:latin typeface="+mj-lt"/>
                        </a:rPr>
                        <a:t>und </a:t>
                      </a:r>
                      <a:r>
                        <a:rPr lang="de-DE" sz="1400" dirty="0" smtClean="0">
                          <a:effectLst/>
                          <a:latin typeface="+mj-lt"/>
                        </a:rPr>
                        <a:t>Transfer-Learning</a:t>
                      </a:r>
                      <a:endParaRPr lang="de-DE" sz="1400" dirty="0">
                        <a:effectLst/>
                        <a:latin typeface="+mj-lt"/>
                      </a:endParaRPr>
                    </a:p>
                  </a:txBody>
                  <a:tcPr marL="29112" marR="29112" marT="20378" marB="20378">
                    <a:solidFill>
                      <a:schemeClr val="tx2">
                        <a:lumMod val="20000"/>
                        <a:lumOff val="80000"/>
                      </a:schemeClr>
                    </a:solidFill>
                  </a:tcPr>
                </a:tc>
              </a:tr>
              <a:tr h="287830">
                <a:tc>
                  <a:txBody>
                    <a:bodyPr/>
                    <a:lstStyle/>
                    <a:p>
                      <a:pPr algn="l" fontAlgn="t"/>
                      <a:r>
                        <a:rPr lang="de-DE" sz="1400">
                          <a:effectLst/>
                          <a:latin typeface="+mj-lt"/>
                        </a:rPr>
                        <a:t>11:15 - 11:30</a:t>
                      </a:r>
                    </a:p>
                  </a:txBody>
                  <a:tcPr marL="29112" marR="29112" marT="20378" marB="20378"/>
                </a:tc>
                <a:tc>
                  <a:txBody>
                    <a:bodyPr/>
                    <a:lstStyle/>
                    <a:p>
                      <a:pPr algn="l" fontAlgn="t"/>
                      <a:r>
                        <a:rPr lang="de-DE" sz="1400" dirty="0">
                          <a:effectLst/>
                          <a:latin typeface="+mj-lt"/>
                        </a:rPr>
                        <a:t>Pause</a:t>
                      </a:r>
                    </a:p>
                  </a:txBody>
                  <a:tcPr marL="29112" marR="29112" marT="20378" marB="20378"/>
                </a:tc>
              </a:tr>
              <a:tr h="287830">
                <a:tc>
                  <a:txBody>
                    <a:bodyPr/>
                    <a:lstStyle/>
                    <a:p>
                      <a:pPr algn="l" fontAlgn="t"/>
                      <a:r>
                        <a:rPr lang="de-DE" sz="1400">
                          <a:effectLst/>
                          <a:latin typeface="+mj-lt"/>
                        </a:rPr>
                        <a:t>11:30 - 11:45</a:t>
                      </a:r>
                    </a:p>
                  </a:txBody>
                  <a:tcPr marL="29112" marR="29112" marT="20378" marB="20378"/>
                </a:tc>
                <a:tc>
                  <a:txBody>
                    <a:bodyPr/>
                    <a:lstStyle/>
                    <a:p>
                      <a:pPr algn="l" fontAlgn="t"/>
                      <a:r>
                        <a:rPr lang="de-DE" sz="1400" dirty="0" smtClean="0">
                          <a:effectLst/>
                          <a:latin typeface="+mj-lt"/>
                        </a:rPr>
                        <a:t>Learning-Rate</a:t>
                      </a:r>
                      <a:endParaRPr lang="de-DE" sz="1400" dirty="0">
                        <a:effectLst/>
                        <a:latin typeface="+mj-lt"/>
                      </a:endParaRPr>
                    </a:p>
                  </a:txBody>
                  <a:tcPr marL="29112" marR="29112" marT="20378" marB="20378"/>
                </a:tc>
              </a:tr>
              <a:tr h="287830">
                <a:tc>
                  <a:txBody>
                    <a:bodyPr/>
                    <a:lstStyle/>
                    <a:p>
                      <a:pPr algn="l" fontAlgn="t"/>
                      <a:r>
                        <a:rPr lang="de-DE" sz="1400">
                          <a:effectLst/>
                          <a:latin typeface="+mj-lt"/>
                        </a:rPr>
                        <a:t>11:45 - 12:00</a:t>
                      </a:r>
                    </a:p>
                  </a:txBody>
                  <a:tcPr marL="29112" marR="29112" marT="20378" marB="20378">
                    <a:solidFill>
                      <a:schemeClr val="tx2">
                        <a:lumMod val="20000"/>
                        <a:lumOff val="80000"/>
                      </a:schemeClr>
                    </a:solidFill>
                  </a:tcPr>
                </a:tc>
                <a:tc>
                  <a:txBody>
                    <a:bodyPr/>
                    <a:lstStyle/>
                    <a:p>
                      <a:pPr algn="l" fontAlgn="t"/>
                      <a:r>
                        <a:rPr lang="de-DE" sz="1400" dirty="0" smtClean="0">
                          <a:effectLst/>
                          <a:latin typeface="+mj-lt"/>
                        </a:rPr>
                        <a:t>Praxis: Learning-Rate</a:t>
                      </a:r>
                      <a:endParaRPr lang="de-DE" sz="1400" dirty="0">
                        <a:effectLst/>
                        <a:latin typeface="+mj-lt"/>
                      </a:endParaRPr>
                    </a:p>
                  </a:txBody>
                  <a:tcPr marL="29112" marR="29112" marT="20378" marB="20378">
                    <a:solidFill>
                      <a:schemeClr val="tx2">
                        <a:lumMod val="20000"/>
                        <a:lumOff val="80000"/>
                      </a:schemeClr>
                    </a:solidFill>
                  </a:tcPr>
                </a:tc>
              </a:tr>
              <a:tr h="287830">
                <a:tc>
                  <a:txBody>
                    <a:bodyPr/>
                    <a:lstStyle/>
                    <a:p>
                      <a:pPr algn="l" fontAlgn="t"/>
                      <a:r>
                        <a:rPr lang="de-DE" sz="1400">
                          <a:effectLst/>
                          <a:latin typeface="+mj-lt"/>
                        </a:rPr>
                        <a:t>12:00 - 13:00</a:t>
                      </a:r>
                    </a:p>
                  </a:txBody>
                  <a:tcPr marL="29112" marR="29112" marT="20378" marB="20378">
                    <a:solidFill>
                      <a:schemeClr val="tx2">
                        <a:lumMod val="20000"/>
                        <a:lumOff val="80000"/>
                      </a:schemeClr>
                    </a:solidFill>
                  </a:tcPr>
                </a:tc>
                <a:tc>
                  <a:txBody>
                    <a:bodyPr/>
                    <a:lstStyle/>
                    <a:p>
                      <a:pPr algn="l" fontAlgn="t"/>
                      <a:r>
                        <a:rPr lang="de-DE" sz="1400" dirty="0" smtClean="0">
                          <a:effectLst/>
                          <a:latin typeface="+mj-lt"/>
                        </a:rPr>
                        <a:t>Praxis: Handy-App</a:t>
                      </a:r>
                      <a:endParaRPr lang="de-DE" sz="1400" dirty="0">
                        <a:effectLst/>
                        <a:latin typeface="+mj-lt"/>
                      </a:endParaRPr>
                    </a:p>
                  </a:txBody>
                  <a:tcPr marL="29112" marR="29112" marT="20378" marB="20378">
                    <a:solidFill>
                      <a:schemeClr val="tx2">
                        <a:lumMod val="20000"/>
                        <a:lumOff val="80000"/>
                      </a:schemeClr>
                    </a:solidFill>
                  </a:tcPr>
                </a:tc>
              </a:tr>
              <a:tr h="287830">
                <a:tc>
                  <a:txBody>
                    <a:bodyPr/>
                    <a:lstStyle/>
                    <a:p>
                      <a:pPr algn="l" fontAlgn="t"/>
                      <a:r>
                        <a:rPr lang="de-DE" sz="1400">
                          <a:effectLst/>
                          <a:latin typeface="+mj-lt"/>
                        </a:rPr>
                        <a:t>13:00 - 14:00</a:t>
                      </a:r>
                    </a:p>
                  </a:txBody>
                  <a:tcPr marL="29112" marR="29112" marT="20378" marB="20378"/>
                </a:tc>
                <a:tc>
                  <a:txBody>
                    <a:bodyPr/>
                    <a:lstStyle/>
                    <a:p>
                      <a:pPr algn="l" fontAlgn="t"/>
                      <a:r>
                        <a:rPr lang="de-DE" sz="1400" dirty="0">
                          <a:effectLst/>
                          <a:latin typeface="+mj-lt"/>
                        </a:rPr>
                        <a:t>Mittagessen</a:t>
                      </a:r>
                    </a:p>
                  </a:txBody>
                  <a:tcPr marL="29112" marR="29112" marT="20378" marB="20378"/>
                </a:tc>
              </a:tr>
              <a:tr h="287830">
                <a:tc>
                  <a:txBody>
                    <a:bodyPr/>
                    <a:lstStyle/>
                    <a:p>
                      <a:pPr algn="l" fontAlgn="t"/>
                      <a:r>
                        <a:rPr lang="de-DE" sz="1400">
                          <a:effectLst/>
                          <a:latin typeface="+mj-lt"/>
                        </a:rPr>
                        <a:t>14:00 - 14:15</a:t>
                      </a:r>
                    </a:p>
                  </a:txBody>
                  <a:tcPr marL="29112" marR="29112" marT="20378" marB="20378"/>
                </a:tc>
                <a:tc>
                  <a:txBody>
                    <a:bodyPr/>
                    <a:lstStyle/>
                    <a:p>
                      <a:pPr algn="l" fontAlgn="t">
                        <a:buFont typeface="Arial" panose="020B0604020202020204" pitchFamily="34" charset="0"/>
                        <a:buNone/>
                      </a:pPr>
                      <a:r>
                        <a:rPr lang="de-DE" sz="1400" dirty="0" smtClean="0">
                          <a:effectLst/>
                          <a:latin typeface="+mj-lt"/>
                        </a:rPr>
                        <a:t>Einordnung,</a:t>
                      </a:r>
                      <a:r>
                        <a:rPr lang="de-DE" sz="1400" baseline="0" dirty="0" smtClean="0">
                          <a:effectLst/>
                          <a:latin typeface="+mj-lt"/>
                        </a:rPr>
                        <a:t> </a:t>
                      </a:r>
                      <a:r>
                        <a:rPr lang="de-DE" sz="1400" dirty="0" smtClean="0">
                          <a:effectLst/>
                          <a:latin typeface="+mj-lt"/>
                        </a:rPr>
                        <a:t>Ausblick</a:t>
                      </a:r>
                      <a:r>
                        <a:rPr lang="de-DE" sz="1400" dirty="0">
                          <a:effectLst/>
                          <a:latin typeface="+mj-lt"/>
                        </a:rPr>
                        <a:t> </a:t>
                      </a:r>
                      <a:r>
                        <a:rPr lang="de-DE" sz="1400" dirty="0" smtClean="0">
                          <a:effectLst/>
                          <a:latin typeface="+mj-lt"/>
                        </a:rPr>
                        <a:t>und</a:t>
                      </a:r>
                      <a:r>
                        <a:rPr lang="de-DE" sz="1400" dirty="0">
                          <a:effectLst/>
                          <a:latin typeface="+mj-lt"/>
                        </a:rPr>
                        <a:t> Stand der </a:t>
                      </a:r>
                      <a:r>
                        <a:rPr lang="de-DE" sz="1400" dirty="0" smtClean="0">
                          <a:effectLst/>
                          <a:latin typeface="+mj-lt"/>
                        </a:rPr>
                        <a:t>Technik</a:t>
                      </a:r>
                      <a:endParaRPr lang="de-DE" sz="1400" dirty="0">
                        <a:effectLst/>
                        <a:latin typeface="+mj-lt"/>
                      </a:endParaRPr>
                    </a:p>
                  </a:txBody>
                  <a:tcPr marL="29112" marR="29112" marT="20378" marB="20378"/>
                </a:tc>
              </a:tr>
              <a:tr h="351946">
                <a:tc>
                  <a:txBody>
                    <a:bodyPr/>
                    <a:lstStyle/>
                    <a:p>
                      <a:pPr algn="l" fontAlgn="t"/>
                      <a:r>
                        <a:rPr lang="de-DE" sz="1400" dirty="0">
                          <a:effectLst/>
                          <a:latin typeface="+mj-lt"/>
                        </a:rPr>
                        <a:t>14:15 - 14:45</a:t>
                      </a:r>
                    </a:p>
                  </a:txBody>
                  <a:tcPr marL="29112" marR="29112" marT="20378" marB="20378"/>
                </a:tc>
                <a:tc>
                  <a:txBody>
                    <a:bodyPr/>
                    <a:lstStyle/>
                    <a:p>
                      <a:pPr algn="l" fontAlgn="t"/>
                      <a:r>
                        <a:rPr lang="de-DE" sz="1400" dirty="0">
                          <a:effectLst/>
                          <a:latin typeface="+mj-lt"/>
                        </a:rPr>
                        <a:t>Vorbereitung </a:t>
                      </a:r>
                      <a:r>
                        <a:rPr lang="de-DE" sz="1400" dirty="0" smtClean="0">
                          <a:effectLst/>
                          <a:latin typeface="+mj-lt"/>
                        </a:rPr>
                        <a:t>Ergebnisbasar</a:t>
                      </a:r>
                      <a:endParaRPr lang="de-DE" sz="1400" dirty="0">
                        <a:effectLst/>
                        <a:latin typeface="+mj-lt"/>
                      </a:endParaRPr>
                    </a:p>
                  </a:txBody>
                  <a:tcPr marL="29112" marR="29112" marT="20378" marB="20378"/>
                </a:tc>
              </a:tr>
            </a:tbl>
          </a:graphicData>
        </a:graphic>
      </p:graphicFrame>
      <p:sp>
        <p:nvSpPr>
          <p:cNvPr id="4" name="Foliennummernplatzhalter 3"/>
          <p:cNvSpPr>
            <a:spLocks noGrp="1"/>
          </p:cNvSpPr>
          <p:nvPr>
            <p:ph type="sldNum" sz="quarter" idx="12"/>
          </p:nvPr>
        </p:nvSpPr>
        <p:spPr/>
        <p:txBody>
          <a:bodyPr/>
          <a:lstStyle/>
          <a:p>
            <a:fld id="{45B24253-E62C-4215-B393-B45F13A987CD}" type="slidenum">
              <a:rPr lang="de-DE" smtClean="0"/>
              <a:pPr/>
              <a:t>5</a:t>
            </a:fld>
            <a:endParaRPr lang="de-DE" dirty="0"/>
          </a:p>
        </p:txBody>
      </p:sp>
      <p:sp>
        <p:nvSpPr>
          <p:cNvPr id="5" name="Titel 4"/>
          <p:cNvSpPr>
            <a:spLocks noGrp="1"/>
          </p:cNvSpPr>
          <p:nvPr>
            <p:ph type="title"/>
          </p:nvPr>
        </p:nvSpPr>
        <p:spPr/>
        <p:txBody>
          <a:bodyPr/>
          <a:lstStyle/>
          <a:p>
            <a:endParaRPr lang="de-DE"/>
          </a:p>
        </p:txBody>
      </p:sp>
      <p:sp>
        <p:nvSpPr>
          <p:cNvPr id="6" name="Textplatzhalter 5"/>
          <p:cNvSpPr>
            <a:spLocks noGrp="1"/>
          </p:cNvSpPr>
          <p:nvPr>
            <p:ph type="body" sz="quarter" idx="13"/>
          </p:nvPr>
        </p:nvSpPr>
        <p:spPr/>
        <p:txBody>
          <a:bodyPr/>
          <a:lstStyle/>
          <a:p>
            <a:r>
              <a:rPr lang="de-DE" dirty="0" smtClean="0"/>
              <a:t>Agenda für heute und morgen</a:t>
            </a:r>
            <a:endParaRPr lang="de-DE" dirty="0"/>
          </a:p>
        </p:txBody>
      </p:sp>
    </p:spTree>
    <p:extLst>
      <p:ext uri="{BB962C8B-B14F-4D97-AF65-F5344CB8AC3E}">
        <p14:creationId xmlns:p14="http://schemas.microsoft.com/office/powerpoint/2010/main" val="21496709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kt 7" hidden="1"/>
          <p:cNvGraphicFramePr>
            <a:graphicFrameLocks noChangeAspect="1"/>
          </p:cNvGraphicFramePr>
          <p:nvPr>
            <p:custDataLst>
              <p:tags r:id="rId2"/>
            </p:custDataLs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92166" name="think-cell Folie" r:id="rId5" imgW="473" imgH="468" progId="TCLayout.ActiveDocument.1">
                  <p:embed/>
                </p:oleObj>
              </mc:Choice>
              <mc:Fallback>
                <p:oleObj name="think-cell Folie" r:id="rId5" imgW="473" imgH="468"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Inhaltsplatzhalter 1"/>
          <p:cNvSpPr>
            <a:spLocks noGrp="1"/>
          </p:cNvSpPr>
          <p:nvPr>
            <p:ph sz="half" idx="1"/>
          </p:nvPr>
        </p:nvSpPr>
        <p:spPr>
          <a:xfrm>
            <a:off x="629999" y="1486800"/>
            <a:ext cx="11239615" cy="4029763"/>
          </a:xfrm>
        </p:spPr>
        <p:txBody>
          <a:bodyPr/>
          <a:lstStyle/>
          <a:p>
            <a:r>
              <a:rPr lang="de-DE" dirty="0"/>
              <a:t>Generative Adversarial Network</a:t>
            </a:r>
          </a:p>
          <a:p>
            <a:pPr lvl="1"/>
            <a:endParaRPr lang="de-DE" dirty="0"/>
          </a:p>
        </p:txBody>
      </p:sp>
      <p:sp>
        <p:nvSpPr>
          <p:cNvPr id="4" name="Foliennummernplatzhalter 3"/>
          <p:cNvSpPr>
            <a:spLocks noGrp="1"/>
          </p:cNvSpPr>
          <p:nvPr>
            <p:ph type="sldNum" sz="quarter" idx="12"/>
          </p:nvPr>
        </p:nvSpPr>
        <p:spPr/>
        <p:txBody>
          <a:bodyPr/>
          <a:lstStyle/>
          <a:p>
            <a:fld id="{45B24253-E62C-4215-B393-B45F13A987CD}" type="slidenum">
              <a:rPr lang="de-DE" smtClean="0"/>
              <a:pPr/>
              <a:t>50</a:t>
            </a:fld>
            <a:endParaRPr lang="de-DE" dirty="0"/>
          </a:p>
        </p:txBody>
      </p:sp>
      <p:sp>
        <p:nvSpPr>
          <p:cNvPr id="5" name="Titel 4"/>
          <p:cNvSpPr>
            <a:spLocks noGrp="1"/>
          </p:cNvSpPr>
          <p:nvPr>
            <p:ph type="title"/>
          </p:nvPr>
        </p:nvSpPr>
        <p:spPr/>
        <p:txBody>
          <a:bodyPr/>
          <a:lstStyle/>
          <a:p>
            <a:endParaRPr lang="de-DE" dirty="0"/>
          </a:p>
        </p:txBody>
      </p:sp>
      <p:sp>
        <p:nvSpPr>
          <p:cNvPr id="6" name="Textplatzhalter 5"/>
          <p:cNvSpPr>
            <a:spLocks noGrp="1"/>
          </p:cNvSpPr>
          <p:nvPr>
            <p:ph type="body" sz="quarter" idx="13"/>
          </p:nvPr>
        </p:nvSpPr>
        <p:spPr/>
        <p:txBody>
          <a:bodyPr/>
          <a:lstStyle/>
          <a:p>
            <a:r>
              <a:rPr lang="de-DE" dirty="0" smtClean="0"/>
              <a:t>Generative </a:t>
            </a:r>
            <a:r>
              <a:rPr lang="de-DE" dirty="0" err="1"/>
              <a:t>Adversarial</a:t>
            </a:r>
            <a:r>
              <a:rPr lang="de-DE" dirty="0"/>
              <a:t> </a:t>
            </a:r>
            <a:r>
              <a:rPr lang="de-DE" dirty="0" smtClean="0"/>
              <a:t>Network</a:t>
            </a:r>
            <a:endParaRPr lang="de-DE" dirty="0"/>
          </a:p>
        </p:txBody>
      </p:sp>
      <p:pic>
        <p:nvPicPr>
          <p:cNvPr id="7" name="Grafik 6">
            <a:extLst>
              <a:ext uri="{FF2B5EF4-FFF2-40B4-BE49-F238E27FC236}">
                <a16:creationId xmlns="" xmlns:a16="http://schemas.microsoft.com/office/drawing/2014/main" id="{0A77C985-42EB-4EA9-A64F-55AE5BAEFDDB}"/>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626774" y="1449725"/>
            <a:ext cx="10879048" cy="4909169"/>
          </a:xfrm>
          <a:prstGeom prst="rect">
            <a:avLst/>
          </a:prstGeom>
        </p:spPr>
      </p:pic>
      <p:sp>
        <p:nvSpPr>
          <p:cNvPr id="9" name="Rechteck 8">
            <a:extLst>
              <a:ext uri="{FF2B5EF4-FFF2-40B4-BE49-F238E27FC236}">
                <a16:creationId xmlns="" xmlns:a16="http://schemas.microsoft.com/office/drawing/2014/main" id="{9BF7C9DC-48C0-4B36-89E5-5586753A8585}"/>
              </a:ext>
            </a:extLst>
          </p:cNvPr>
          <p:cNvSpPr/>
          <p:nvPr/>
        </p:nvSpPr>
        <p:spPr>
          <a:xfrm>
            <a:off x="4906077" y="6358895"/>
            <a:ext cx="2379844" cy="261610"/>
          </a:xfrm>
          <a:prstGeom prst="rect">
            <a:avLst/>
          </a:prstGeom>
        </p:spPr>
        <p:txBody>
          <a:bodyPr wrap="square">
            <a:spAutoFit/>
          </a:bodyPr>
          <a:lstStyle/>
          <a:p>
            <a:r>
              <a:rPr lang="de-DE" sz="1100" dirty="0"/>
              <a:t>https://github.com/yunjey/StarGAN</a:t>
            </a:r>
          </a:p>
        </p:txBody>
      </p:sp>
    </p:spTree>
    <p:extLst>
      <p:ext uri="{BB962C8B-B14F-4D97-AF65-F5344CB8AC3E}">
        <p14:creationId xmlns:p14="http://schemas.microsoft.com/office/powerpoint/2010/main" val="381785007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kt 7" hidden="1"/>
          <p:cNvGraphicFramePr>
            <a:graphicFrameLocks noChangeAspect="1"/>
          </p:cNvGraphicFramePr>
          <p:nvPr>
            <p:custDataLst>
              <p:tags r:id="rId2"/>
            </p:custDataLs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93190" name="think-cell Folie" r:id="rId5" imgW="473" imgH="468" progId="TCLayout.ActiveDocument.1">
                  <p:embed/>
                </p:oleObj>
              </mc:Choice>
              <mc:Fallback>
                <p:oleObj name="think-cell Folie" r:id="rId5" imgW="473" imgH="468"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Inhaltsplatzhalter 1"/>
          <p:cNvSpPr>
            <a:spLocks noGrp="1"/>
          </p:cNvSpPr>
          <p:nvPr>
            <p:ph sz="half" idx="1"/>
          </p:nvPr>
        </p:nvSpPr>
        <p:spPr>
          <a:xfrm>
            <a:off x="629999" y="1486800"/>
            <a:ext cx="11239615" cy="4029763"/>
          </a:xfrm>
        </p:spPr>
        <p:txBody>
          <a:bodyPr/>
          <a:lstStyle/>
          <a:p>
            <a:pPr lvl="1"/>
            <a:r>
              <a:rPr lang="de-DE" sz="2800" dirty="0" err="1" smtClean="0"/>
              <a:t>AlphaGo</a:t>
            </a:r>
            <a:r>
              <a:rPr lang="de-DE" sz="2800" dirty="0"/>
              <a:t>, OpenAI (Dota) besiegen Weltmeister</a:t>
            </a:r>
          </a:p>
        </p:txBody>
      </p:sp>
      <p:sp>
        <p:nvSpPr>
          <p:cNvPr id="4" name="Foliennummernplatzhalter 3"/>
          <p:cNvSpPr>
            <a:spLocks noGrp="1"/>
          </p:cNvSpPr>
          <p:nvPr>
            <p:ph type="sldNum" sz="quarter" idx="12"/>
          </p:nvPr>
        </p:nvSpPr>
        <p:spPr/>
        <p:txBody>
          <a:bodyPr/>
          <a:lstStyle/>
          <a:p>
            <a:fld id="{45B24253-E62C-4215-B393-B45F13A987CD}" type="slidenum">
              <a:rPr lang="de-DE" smtClean="0"/>
              <a:pPr/>
              <a:t>51</a:t>
            </a:fld>
            <a:endParaRPr lang="de-DE" dirty="0"/>
          </a:p>
        </p:txBody>
      </p:sp>
      <p:sp>
        <p:nvSpPr>
          <p:cNvPr id="5" name="Titel 4"/>
          <p:cNvSpPr>
            <a:spLocks noGrp="1"/>
          </p:cNvSpPr>
          <p:nvPr>
            <p:ph type="title"/>
          </p:nvPr>
        </p:nvSpPr>
        <p:spPr/>
        <p:txBody>
          <a:bodyPr/>
          <a:lstStyle/>
          <a:p>
            <a:endParaRPr lang="de-DE" dirty="0"/>
          </a:p>
        </p:txBody>
      </p:sp>
      <p:sp>
        <p:nvSpPr>
          <p:cNvPr id="6" name="Textplatzhalter 5"/>
          <p:cNvSpPr>
            <a:spLocks noGrp="1"/>
          </p:cNvSpPr>
          <p:nvPr>
            <p:ph type="body" sz="quarter" idx="13"/>
          </p:nvPr>
        </p:nvSpPr>
        <p:spPr/>
        <p:txBody>
          <a:bodyPr/>
          <a:lstStyle/>
          <a:p>
            <a:r>
              <a:rPr lang="de-DE" dirty="0" smtClean="0"/>
              <a:t>Reinforcement Learning</a:t>
            </a:r>
            <a:endParaRPr lang="de-DE" dirty="0"/>
          </a:p>
        </p:txBody>
      </p:sp>
      <p:pic>
        <p:nvPicPr>
          <p:cNvPr id="7" name="Grafik 6">
            <a:extLst>
              <a:ext uri="{FF2B5EF4-FFF2-40B4-BE49-F238E27FC236}">
                <a16:creationId xmlns="" xmlns:a16="http://schemas.microsoft.com/office/drawing/2014/main" id="{4ECB9B85-C619-4AEB-A647-63314DFCA7D0}"/>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322386" y="2465070"/>
            <a:ext cx="5578560" cy="3224530"/>
          </a:xfrm>
          <a:prstGeom prst="rect">
            <a:avLst/>
          </a:prstGeom>
        </p:spPr>
      </p:pic>
      <p:pic>
        <p:nvPicPr>
          <p:cNvPr id="11" name="Grafik 10">
            <a:extLst>
              <a:ext uri="{FF2B5EF4-FFF2-40B4-BE49-F238E27FC236}">
                <a16:creationId xmlns="" xmlns:a16="http://schemas.microsoft.com/office/drawing/2014/main" id="{7CC78F1E-1BF0-41C1-A51A-9B8202073EE0}"/>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6096000" y="2465070"/>
            <a:ext cx="5734822" cy="3224530"/>
          </a:xfrm>
          <a:prstGeom prst="rect">
            <a:avLst/>
          </a:prstGeom>
        </p:spPr>
      </p:pic>
      <p:sp>
        <p:nvSpPr>
          <p:cNvPr id="12" name="Rechteck 11">
            <a:extLst>
              <a:ext uri="{FF2B5EF4-FFF2-40B4-BE49-F238E27FC236}">
                <a16:creationId xmlns="" xmlns:a16="http://schemas.microsoft.com/office/drawing/2014/main" id="{A497B047-735A-40E3-A520-D7A2337D8A51}"/>
              </a:ext>
            </a:extLst>
          </p:cNvPr>
          <p:cNvSpPr/>
          <p:nvPr/>
        </p:nvSpPr>
        <p:spPr>
          <a:xfrm>
            <a:off x="6096000" y="5843369"/>
            <a:ext cx="5472607" cy="430887"/>
          </a:xfrm>
          <a:prstGeom prst="rect">
            <a:avLst/>
          </a:prstGeom>
        </p:spPr>
        <p:txBody>
          <a:bodyPr wrap="square">
            <a:spAutoFit/>
          </a:bodyPr>
          <a:lstStyle/>
          <a:p>
            <a:r>
              <a:rPr lang="de-DE" sz="1100" dirty="0"/>
              <a:t>https://www.golem.de/news/dota-2-open-ai-besiegt-die-weltmeister-1904-140710.html</a:t>
            </a:r>
          </a:p>
        </p:txBody>
      </p:sp>
    </p:spTree>
    <p:extLst>
      <p:ext uri="{BB962C8B-B14F-4D97-AF65-F5344CB8AC3E}">
        <p14:creationId xmlns:p14="http://schemas.microsoft.com/office/powerpoint/2010/main" val="3378925971"/>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kt 7" hidden="1"/>
          <p:cNvGraphicFramePr>
            <a:graphicFrameLocks noChangeAspect="1"/>
          </p:cNvGraphicFramePr>
          <p:nvPr>
            <p:custDataLst>
              <p:tags r:id="rId2"/>
            </p:custDataLs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94214" name="think-cell Folie" r:id="rId5" imgW="473" imgH="468" progId="TCLayout.ActiveDocument.1">
                  <p:embed/>
                </p:oleObj>
              </mc:Choice>
              <mc:Fallback>
                <p:oleObj name="think-cell Folie" r:id="rId5" imgW="473" imgH="468"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4" name="Foliennummernplatzhalter 3"/>
          <p:cNvSpPr>
            <a:spLocks noGrp="1"/>
          </p:cNvSpPr>
          <p:nvPr>
            <p:ph type="sldNum" sz="quarter" idx="12"/>
          </p:nvPr>
        </p:nvSpPr>
        <p:spPr/>
        <p:txBody>
          <a:bodyPr/>
          <a:lstStyle/>
          <a:p>
            <a:fld id="{45B24253-E62C-4215-B393-B45F13A987CD}" type="slidenum">
              <a:rPr lang="de-DE" smtClean="0"/>
              <a:pPr/>
              <a:t>52</a:t>
            </a:fld>
            <a:endParaRPr lang="de-DE" dirty="0"/>
          </a:p>
        </p:txBody>
      </p:sp>
      <p:sp>
        <p:nvSpPr>
          <p:cNvPr id="5" name="Titel 4"/>
          <p:cNvSpPr>
            <a:spLocks noGrp="1"/>
          </p:cNvSpPr>
          <p:nvPr>
            <p:ph type="title"/>
          </p:nvPr>
        </p:nvSpPr>
        <p:spPr/>
        <p:txBody>
          <a:bodyPr/>
          <a:lstStyle/>
          <a:p>
            <a:endParaRPr lang="de-DE" dirty="0"/>
          </a:p>
        </p:txBody>
      </p:sp>
      <p:sp>
        <p:nvSpPr>
          <p:cNvPr id="6" name="Textplatzhalter 5"/>
          <p:cNvSpPr>
            <a:spLocks noGrp="1"/>
          </p:cNvSpPr>
          <p:nvPr>
            <p:ph type="body" sz="quarter" idx="13"/>
          </p:nvPr>
        </p:nvSpPr>
        <p:spPr/>
        <p:txBody>
          <a:bodyPr/>
          <a:lstStyle/>
          <a:p>
            <a:r>
              <a:rPr lang="de-DE" dirty="0" err="1" smtClean="0"/>
              <a:t>Capsule</a:t>
            </a:r>
            <a:r>
              <a:rPr lang="de-DE" dirty="0" smtClean="0"/>
              <a:t> Network</a:t>
            </a:r>
            <a:endParaRPr lang="de-DE" dirty="0"/>
          </a:p>
        </p:txBody>
      </p:sp>
      <p:pic>
        <p:nvPicPr>
          <p:cNvPr id="3" name="Grafik 2">
            <a:extLst>
              <a:ext uri="{FF2B5EF4-FFF2-40B4-BE49-F238E27FC236}">
                <a16:creationId xmlns="" xmlns:a16="http://schemas.microsoft.com/office/drawing/2014/main" id="{53214B70-F019-4B82-BBF0-F5DF0197ACEF}"/>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626774" y="2211047"/>
            <a:ext cx="5580062" cy="3237288"/>
          </a:xfrm>
          <a:prstGeom prst="rect">
            <a:avLst/>
          </a:prstGeom>
        </p:spPr>
      </p:pic>
      <p:pic>
        <p:nvPicPr>
          <p:cNvPr id="9" name="Grafik 8">
            <a:extLst>
              <a:ext uri="{FF2B5EF4-FFF2-40B4-BE49-F238E27FC236}">
                <a16:creationId xmlns="" xmlns:a16="http://schemas.microsoft.com/office/drawing/2014/main" id="{ADAAA7EB-62E3-4539-A893-B781DD2DEB52}"/>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6525119" y="2744076"/>
            <a:ext cx="5043488" cy="2188259"/>
          </a:xfrm>
          <a:prstGeom prst="rect">
            <a:avLst/>
          </a:prstGeom>
        </p:spPr>
      </p:pic>
      <p:sp>
        <p:nvSpPr>
          <p:cNvPr id="14" name="Inhaltsplatzhalter 1">
            <a:extLst>
              <a:ext uri="{FF2B5EF4-FFF2-40B4-BE49-F238E27FC236}">
                <a16:creationId xmlns="" xmlns:a16="http://schemas.microsoft.com/office/drawing/2014/main" id="{81BC0241-52C1-4094-8747-AB88EFC2FEC1}"/>
              </a:ext>
            </a:extLst>
          </p:cNvPr>
          <p:cNvSpPr txBox="1">
            <a:spLocks/>
          </p:cNvSpPr>
          <p:nvPr/>
        </p:nvSpPr>
        <p:spPr>
          <a:xfrm>
            <a:off x="626774" y="1414118"/>
            <a:ext cx="11239615" cy="4029763"/>
          </a:xfrm>
          <a:prstGeom prst="rect">
            <a:avLst/>
          </a:prstGeom>
        </p:spPr>
        <p:txBody>
          <a:bodyPr vert="horz" lIns="0" tIns="0" rIns="0" bIns="0" rtlCol="0">
            <a:noAutofit/>
          </a:bodyPr>
          <a:lstStyle>
            <a:lvl1pPr marL="0" indent="0" algn="l" defTabSz="914400" rtl="0" eaLnBrk="1" latinLnBrk="0" hangingPunct="1">
              <a:lnSpc>
                <a:spcPct val="100000"/>
              </a:lnSpc>
              <a:spcBef>
                <a:spcPts val="600"/>
              </a:spcBef>
              <a:spcAft>
                <a:spcPts val="300"/>
              </a:spcAft>
              <a:buClr>
                <a:schemeClr val="tx2"/>
              </a:buClr>
              <a:buFont typeface="Wingdings" panose="05000000000000000000" pitchFamily="2" charset="2"/>
              <a:buNone/>
              <a:defRPr sz="1800" kern="1200">
                <a:solidFill>
                  <a:schemeClr val="tx2"/>
                </a:solidFill>
                <a:latin typeface="DIN OT Medium" panose="020B0604020201010104" pitchFamily="34" charset="0"/>
                <a:ea typeface="+mn-ea"/>
                <a:cs typeface="+mn-cs"/>
              </a:defRPr>
            </a:lvl1pPr>
            <a:lvl2pPr marL="0" indent="0" algn="l" defTabSz="914400" rtl="0" eaLnBrk="1" latinLnBrk="0" hangingPunct="1">
              <a:lnSpc>
                <a:spcPct val="100000"/>
              </a:lnSpc>
              <a:spcBef>
                <a:spcPts val="0"/>
              </a:spcBef>
              <a:spcAft>
                <a:spcPts val="300"/>
              </a:spcAft>
              <a:buClr>
                <a:schemeClr val="tx1"/>
              </a:buClr>
              <a:buFont typeface="Symbol" panose="05050102010706020507" pitchFamily="18" charset="2"/>
              <a:buNone/>
              <a:defRPr sz="1600" kern="1200">
                <a:solidFill>
                  <a:schemeClr val="tx1"/>
                </a:solidFill>
                <a:latin typeface="+mn-lt"/>
                <a:ea typeface="+mn-ea"/>
                <a:cs typeface="+mn-cs"/>
              </a:defRPr>
            </a:lvl2pPr>
            <a:lvl3pPr marL="230400" indent="-230400" algn="l" defTabSz="914400" rtl="0" eaLnBrk="1" latinLnBrk="0" hangingPunct="1">
              <a:lnSpc>
                <a:spcPct val="100000"/>
              </a:lnSpc>
              <a:spcBef>
                <a:spcPts val="0"/>
              </a:spcBef>
              <a:spcAft>
                <a:spcPts val="300"/>
              </a:spcAft>
              <a:buClr>
                <a:schemeClr val="tx2"/>
              </a:buClr>
              <a:buFont typeface="Wingdings" panose="05000000000000000000" pitchFamily="2" charset="2"/>
              <a:buChar char="§"/>
              <a:tabLst/>
              <a:defRPr sz="1600" kern="1200">
                <a:solidFill>
                  <a:schemeClr val="tx1"/>
                </a:solidFill>
                <a:latin typeface="+mn-lt"/>
                <a:ea typeface="+mn-ea"/>
                <a:cs typeface="+mn-cs"/>
              </a:defRPr>
            </a:lvl3pPr>
            <a:lvl4pPr marL="460800" indent="-230400" algn="l" defTabSz="914400" rtl="0" eaLnBrk="1" latinLnBrk="0" hangingPunct="1">
              <a:lnSpc>
                <a:spcPct val="100000"/>
              </a:lnSpc>
              <a:spcBef>
                <a:spcPts val="0"/>
              </a:spcBef>
              <a:spcAft>
                <a:spcPts val="300"/>
              </a:spcAft>
              <a:buClr>
                <a:schemeClr val="tx1"/>
              </a:buClr>
              <a:buFont typeface="Symbol" panose="05050102010706020507" pitchFamily="18" charset="2"/>
              <a:buChar char="-"/>
              <a:tabLst/>
              <a:defRPr sz="1600" kern="1200">
                <a:solidFill>
                  <a:schemeClr val="tx1"/>
                </a:solidFill>
                <a:latin typeface="+mn-lt"/>
                <a:ea typeface="+mn-ea"/>
                <a:cs typeface="+mn-cs"/>
              </a:defRPr>
            </a:lvl4pPr>
            <a:lvl5pPr marL="691200" indent="-230400" algn="l" defTabSz="914400" rtl="0" eaLnBrk="1" latinLnBrk="0" hangingPunct="1">
              <a:lnSpc>
                <a:spcPct val="100000"/>
              </a:lnSpc>
              <a:spcBef>
                <a:spcPts val="0"/>
              </a:spcBef>
              <a:spcAft>
                <a:spcPts val="300"/>
              </a:spcAft>
              <a:buClr>
                <a:schemeClr val="tx1"/>
              </a:buClr>
              <a:buSzPct val="100000"/>
              <a:buFont typeface="Symbol" panose="05050102010706020507" pitchFamily="18"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de-DE" sz="2800" dirty="0" smtClean="0"/>
              <a:t>Lernt </a:t>
            </a:r>
            <a:r>
              <a:rPr lang="de-DE" sz="2800" dirty="0"/>
              <a:t>die hierarchischen Zusammenhänge zwischen Objektelementen -&gt; beachten räumliche Abhängigkeiten</a:t>
            </a:r>
          </a:p>
        </p:txBody>
      </p:sp>
    </p:spTree>
    <p:extLst>
      <p:ext uri="{BB962C8B-B14F-4D97-AF65-F5344CB8AC3E}">
        <p14:creationId xmlns:p14="http://schemas.microsoft.com/office/powerpoint/2010/main" val="604320759"/>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kt 7" hidden="1"/>
          <p:cNvGraphicFramePr>
            <a:graphicFrameLocks noChangeAspect="1"/>
          </p:cNvGraphicFramePr>
          <p:nvPr>
            <p:custDataLst>
              <p:tags r:id="rId2"/>
            </p:custDataLs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95239" name="think-cell Folie" r:id="rId5" imgW="473" imgH="468" progId="TCLayout.ActiveDocument.1">
                  <p:embed/>
                </p:oleObj>
              </mc:Choice>
              <mc:Fallback>
                <p:oleObj name="think-cell Folie" r:id="rId5" imgW="473" imgH="468"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pic>
        <p:nvPicPr>
          <p:cNvPr id="2" name="Grafik 1">
            <a:extLst>
              <a:ext uri="{FF2B5EF4-FFF2-40B4-BE49-F238E27FC236}">
                <a16:creationId xmlns="" xmlns:a16="http://schemas.microsoft.com/office/drawing/2014/main" id="{DAD0A48D-634E-4BA1-9D48-CF7B856D78A3}"/>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0" y="1323974"/>
            <a:ext cx="6096000" cy="5048647"/>
          </a:xfrm>
          <a:prstGeom prst="rect">
            <a:avLst/>
          </a:prstGeom>
        </p:spPr>
      </p:pic>
      <p:pic>
        <p:nvPicPr>
          <p:cNvPr id="3" name="Grafik 2">
            <a:extLst>
              <a:ext uri="{FF2B5EF4-FFF2-40B4-BE49-F238E27FC236}">
                <a16:creationId xmlns="" xmlns:a16="http://schemas.microsoft.com/office/drawing/2014/main" id="{F4B0F452-0600-410A-BF83-DBF784573733}"/>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6096000" y="1457325"/>
            <a:ext cx="5695950" cy="4910468"/>
          </a:xfrm>
          <a:prstGeom prst="rect">
            <a:avLst/>
          </a:prstGeom>
        </p:spPr>
      </p:pic>
      <p:sp>
        <p:nvSpPr>
          <p:cNvPr id="14" name="Textplatzhalter 5">
            <a:extLst>
              <a:ext uri="{FF2B5EF4-FFF2-40B4-BE49-F238E27FC236}">
                <a16:creationId xmlns="" xmlns:a16="http://schemas.microsoft.com/office/drawing/2014/main" id="{DA47C2AB-E7D6-43B0-B0B4-7780B355AF5E}"/>
              </a:ext>
            </a:extLst>
          </p:cNvPr>
          <p:cNvSpPr>
            <a:spLocks noGrp="1"/>
          </p:cNvSpPr>
          <p:nvPr>
            <p:ph type="body" sz="quarter" idx="13"/>
          </p:nvPr>
        </p:nvSpPr>
        <p:spPr>
          <a:xfrm>
            <a:off x="629999" y="710513"/>
            <a:ext cx="10940400" cy="342000"/>
          </a:xfrm>
        </p:spPr>
        <p:txBody>
          <a:bodyPr/>
          <a:lstStyle/>
          <a:p>
            <a:r>
              <a:rPr lang="de-DE" dirty="0"/>
              <a:t>Stand der Technik</a:t>
            </a:r>
          </a:p>
        </p:txBody>
      </p:sp>
      <p:sp>
        <p:nvSpPr>
          <p:cNvPr id="4" name="Rechteck 3">
            <a:extLst>
              <a:ext uri="{FF2B5EF4-FFF2-40B4-BE49-F238E27FC236}">
                <a16:creationId xmlns="" xmlns:a16="http://schemas.microsoft.com/office/drawing/2014/main" id="{279F4270-0A31-40D2-9D71-F0CAA02C3742}"/>
              </a:ext>
            </a:extLst>
          </p:cNvPr>
          <p:cNvSpPr/>
          <p:nvPr/>
        </p:nvSpPr>
        <p:spPr>
          <a:xfrm>
            <a:off x="1724025" y="3019425"/>
            <a:ext cx="1390650" cy="857250"/>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dirty="0">
              <a:solidFill>
                <a:schemeClr val="tx1"/>
              </a:solidFill>
            </a:endParaRPr>
          </a:p>
        </p:txBody>
      </p:sp>
      <p:sp>
        <p:nvSpPr>
          <p:cNvPr id="16" name="Rechteck 15">
            <a:extLst>
              <a:ext uri="{FF2B5EF4-FFF2-40B4-BE49-F238E27FC236}">
                <a16:creationId xmlns="" xmlns:a16="http://schemas.microsoft.com/office/drawing/2014/main" id="{82AAF435-F031-44E5-8135-0FEB226D318A}"/>
              </a:ext>
            </a:extLst>
          </p:cNvPr>
          <p:cNvSpPr/>
          <p:nvPr/>
        </p:nvSpPr>
        <p:spPr>
          <a:xfrm>
            <a:off x="6191250" y="1528697"/>
            <a:ext cx="1885950" cy="1319278"/>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dirty="0">
              <a:solidFill>
                <a:schemeClr val="tx1"/>
              </a:solidFill>
            </a:endParaRPr>
          </a:p>
        </p:txBody>
      </p:sp>
      <p:sp>
        <p:nvSpPr>
          <p:cNvPr id="18" name="Rechteck 17">
            <a:extLst>
              <a:ext uri="{FF2B5EF4-FFF2-40B4-BE49-F238E27FC236}">
                <a16:creationId xmlns="" xmlns:a16="http://schemas.microsoft.com/office/drawing/2014/main" id="{43B1F307-0383-46D0-B70C-4148DE25DC8D}"/>
              </a:ext>
            </a:extLst>
          </p:cNvPr>
          <p:cNvSpPr/>
          <p:nvPr/>
        </p:nvSpPr>
        <p:spPr>
          <a:xfrm>
            <a:off x="2705100" y="2235961"/>
            <a:ext cx="838200" cy="683386"/>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dirty="0">
              <a:solidFill>
                <a:schemeClr val="tx1"/>
              </a:solidFill>
            </a:endParaRPr>
          </a:p>
        </p:txBody>
      </p:sp>
    </p:spTree>
    <p:extLst>
      <p:ext uri="{BB962C8B-B14F-4D97-AF65-F5344CB8AC3E}">
        <p14:creationId xmlns:p14="http://schemas.microsoft.com/office/powerpoint/2010/main" val="831640684"/>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Objekt 9" hidden="1"/>
          <p:cNvGraphicFramePr>
            <a:graphicFrameLocks noChangeAspect="1"/>
          </p:cNvGraphicFramePr>
          <p:nvPr>
            <p:custDataLst>
              <p:tags r:id="rId2"/>
            </p:custDataLst>
            <p:extLst>
              <p:ext uri="{D42A27DB-BD31-4B8C-83A1-F6EECF244321}">
                <p14:modId xmlns:p14="http://schemas.microsoft.com/office/powerpoint/2010/main" val="188612438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46111" name="think-cell Folie" r:id="rId5" imgW="473" imgH="468" progId="TCLayout.ActiveDocument.1">
                  <p:embed/>
                </p:oleObj>
              </mc:Choice>
              <mc:Fallback>
                <p:oleObj name="think-cell Folie" r:id="rId5" imgW="473" imgH="468"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8" name="Titel 7"/>
          <p:cNvSpPr>
            <a:spLocks noGrp="1"/>
          </p:cNvSpPr>
          <p:nvPr>
            <p:ph type="title"/>
          </p:nvPr>
        </p:nvSpPr>
        <p:spPr/>
        <p:txBody>
          <a:bodyPr/>
          <a:lstStyle/>
          <a:p>
            <a:r>
              <a:rPr lang="de-DE" dirty="0" smtClean="0"/>
              <a:t>Alle</a:t>
            </a:r>
            <a:endParaRPr lang="de-DE" dirty="0"/>
          </a:p>
        </p:txBody>
      </p:sp>
      <p:sp>
        <p:nvSpPr>
          <p:cNvPr id="6" name="Textplatzhalter 5"/>
          <p:cNvSpPr>
            <a:spLocks noGrp="1"/>
          </p:cNvSpPr>
          <p:nvPr>
            <p:ph type="body" sz="quarter" idx="14"/>
          </p:nvPr>
        </p:nvSpPr>
        <p:spPr/>
        <p:txBody>
          <a:bodyPr/>
          <a:lstStyle/>
          <a:p>
            <a:r>
              <a:rPr lang="de-DE" dirty="0" smtClean="0"/>
              <a:t>Vorbereitung Ergebnisbasar</a:t>
            </a:r>
            <a:endParaRPr lang="de-DE" dirty="0"/>
          </a:p>
        </p:txBody>
      </p:sp>
      <p:sp>
        <p:nvSpPr>
          <p:cNvPr id="4" name="Foliennummernplatzhalter 3"/>
          <p:cNvSpPr>
            <a:spLocks noGrp="1"/>
          </p:cNvSpPr>
          <p:nvPr>
            <p:ph type="sldNum" sz="quarter" idx="17"/>
          </p:nvPr>
        </p:nvSpPr>
        <p:spPr/>
        <p:txBody>
          <a:bodyPr/>
          <a:lstStyle/>
          <a:p>
            <a:fld id="{45B24253-E62C-4215-B393-B45F13A987CD}" type="slidenum">
              <a:rPr lang="de-DE" smtClean="0"/>
              <a:pPr/>
              <a:t>54</a:t>
            </a:fld>
            <a:endParaRPr lang="de-DE" dirty="0"/>
          </a:p>
        </p:txBody>
      </p:sp>
    </p:spTree>
    <p:extLst>
      <p:ext uri="{BB962C8B-B14F-4D97-AF65-F5344CB8AC3E}">
        <p14:creationId xmlns:p14="http://schemas.microsoft.com/office/powerpoint/2010/main" val="338314132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Objekt 8" hidden="1"/>
          <p:cNvGraphicFramePr>
            <a:graphicFrameLocks noChangeAspect="1"/>
          </p:cNvGraphicFramePr>
          <p:nvPr>
            <p:custDataLst>
              <p:tags r:id="rId2"/>
            </p:custDataLst>
            <p:extLst>
              <p:ext uri="{D42A27DB-BD31-4B8C-83A1-F6EECF244321}">
                <p14:modId xmlns:p14="http://schemas.microsoft.com/office/powerpoint/2010/main" val="49862725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57369" name="think-cell Folie" r:id="rId4" imgW="473" imgH="468" progId="TCLayout.ActiveDocument.1">
                  <p:embed/>
                </p:oleObj>
              </mc:Choice>
              <mc:Fallback>
                <p:oleObj name="think-cell Folie" r:id="rId4" imgW="473" imgH="468"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Inhaltsplatzhalter 1"/>
          <p:cNvSpPr>
            <a:spLocks noGrp="1"/>
          </p:cNvSpPr>
          <p:nvPr>
            <p:ph sz="half" idx="1"/>
          </p:nvPr>
        </p:nvSpPr>
        <p:spPr/>
        <p:txBody>
          <a:bodyPr/>
          <a:lstStyle/>
          <a:p>
            <a:endParaRPr lang="de-DE"/>
          </a:p>
        </p:txBody>
      </p:sp>
      <p:sp>
        <p:nvSpPr>
          <p:cNvPr id="3" name="Inhaltsplatzhalter 2"/>
          <p:cNvSpPr>
            <a:spLocks noGrp="1"/>
          </p:cNvSpPr>
          <p:nvPr>
            <p:ph sz="half" idx="2"/>
          </p:nvPr>
        </p:nvSpPr>
        <p:spPr/>
        <p:txBody>
          <a:bodyPr/>
          <a:lstStyle/>
          <a:p>
            <a:endParaRPr lang="de-DE"/>
          </a:p>
        </p:txBody>
      </p:sp>
      <p:sp>
        <p:nvSpPr>
          <p:cNvPr id="4" name="Foliennummernplatzhalter 3"/>
          <p:cNvSpPr>
            <a:spLocks noGrp="1"/>
          </p:cNvSpPr>
          <p:nvPr>
            <p:ph type="sldNum" sz="quarter" idx="12"/>
          </p:nvPr>
        </p:nvSpPr>
        <p:spPr/>
        <p:txBody>
          <a:bodyPr/>
          <a:lstStyle/>
          <a:p>
            <a:fld id="{45B24253-E62C-4215-B393-B45F13A987CD}" type="slidenum">
              <a:rPr lang="de-DE" smtClean="0"/>
              <a:pPr/>
              <a:t>6</a:t>
            </a:fld>
            <a:endParaRPr lang="de-DE" dirty="0"/>
          </a:p>
        </p:txBody>
      </p:sp>
      <p:sp>
        <p:nvSpPr>
          <p:cNvPr id="5" name="Titel 4"/>
          <p:cNvSpPr>
            <a:spLocks noGrp="1"/>
          </p:cNvSpPr>
          <p:nvPr>
            <p:ph type="title"/>
          </p:nvPr>
        </p:nvSpPr>
        <p:spPr/>
        <p:txBody>
          <a:bodyPr/>
          <a:lstStyle/>
          <a:p>
            <a:endParaRPr lang="de-DE"/>
          </a:p>
        </p:txBody>
      </p:sp>
      <p:sp>
        <p:nvSpPr>
          <p:cNvPr id="6" name="Textplatzhalter 5"/>
          <p:cNvSpPr>
            <a:spLocks noGrp="1"/>
          </p:cNvSpPr>
          <p:nvPr>
            <p:ph type="body" sz="quarter" idx="13"/>
          </p:nvPr>
        </p:nvSpPr>
        <p:spPr/>
        <p:txBody>
          <a:bodyPr/>
          <a:lstStyle/>
          <a:p>
            <a:r>
              <a:rPr lang="de-DE" dirty="0" smtClean="0"/>
              <a:t>Vorstellung von Bildern</a:t>
            </a:r>
            <a:endParaRPr lang="de-DE" dirty="0"/>
          </a:p>
        </p:txBody>
      </p:sp>
      <p:sp>
        <p:nvSpPr>
          <p:cNvPr id="7" name="Rechteck 6"/>
          <p:cNvSpPr/>
          <p:nvPr/>
        </p:nvSpPr>
        <p:spPr>
          <a:xfrm>
            <a:off x="6166" y="0"/>
            <a:ext cx="12185834" cy="6861643"/>
          </a:xfrm>
          <a:prstGeom prst="rect">
            <a:avLst/>
          </a:prstGeom>
          <a:solidFill>
            <a:schemeClr val="bg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ctr"/>
            <a:r>
              <a:rPr lang="de-DE" sz="7200" dirty="0" smtClean="0">
                <a:solidFill>
                  <a:schemeClr val="tx2"/>
                </a:solidFill>
                <a:latin typeface="+mj-lt"/>
              </a:rPr>
              <a:t>Welche Bilder habt ihr mitgebracht?</a:t>
            </a:r>
          </a:p>
        </p:txBody>
      </p:sp>
    </p:spTree>
    <p:extLst>
      <p:ext uri="{BB962C8B-B14F-4D97-AF65-F5344CB8AC3E}">
        <p14:creationId xmlns:p14="http://schemas.microsoft.com/office/powerpoint/2010/main" val="294632997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Objekt 9" hidden="1"/>
          <p:cNvGraphicFramePr>
            <a:graphicFrameLocks noChangeAspect="1"/>
          </p:cNvGraphicFramePr>
          <p:nvPr>
            <p:custDataLst>
              <p:tags r:id="rId2"/>
            </p:custDataLst>
            <p:extLst>
              <p:ext uri="{D42A27DB-BD31-4B8C-83A1-F6EECF244321}">
                <p14:modId xmlns:p14="http://schemas.microsoft.com/office/powerpoint/2010/main" val="406871668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42014" name="think-cell Folie" r:id="rId4" imgW="473" imgH="468" progId="TCLayout.ActiveDocument.1">
                  <p:embed/>
                </p:oleObj>
              </mc:Choice>
              <mc:Fallback>
                <p:oleObj name="think-cell Folie" r:id="rId4" imgW="473" imgH="468"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8" name="Titel 7"/>
          <p:cNvSpPr>
            <a:spLocks noGrp="1"/>
          </p:cNvSpPr>
          <p:nvPr>
            <p:ph type="title"/>
          </p:nvPr>
        </p:nvSpPr>
        <p:spPr/>
        <p:txBody>
          <a:bodyPr/>
          <a:lstStyle/>
          <a:p>
            <a:r>
              <a:rPr lang="de-DE" dirty="0" smtClean="0"/>
              <a:t>Muriel</a:t>
            </a:r>
            <a:endParaRPr lang="de-DE" dirty="0"/>
          </a:p>
        </p:txBody>
      </p:sp>
      <p:sp>
        <p:nvSpPr>
          <p:cNvPr id="6" name="Textplatzhalter 5"/>
          <p:cNvSpPr>
            <a:spLocks noGrp="1"/>
          </p:cNvSpPr>
          <p:nvPr>
            <p:ph type="body" sz="quarter" idx="14"/>
          </p:nvPr>
        </p:nvSpPr>
        <p:spPr/>
        <p:txBody>
          <a:bodyPr/>
          <a:lstStyle/>
          <a:p>
            <a:r>
              <a:rPr lang="de-DE" dirty="0" smtClean="0"/>
              <a:t>Einführung in </a:t>
            </a:r>
            <a:r>
              <a:rPr lang="de-DE" dirty="0" err="1" smtClean="0"/>
              <a:t>Jupyter</a:t>
            </a:r>
            <a:r>
              <a:rPr lang="de-DE" dirty="0" smtClean="0"/>
              <a:t>-Notebook</a:t>
            </a:r>
            <a:endParaRPr lang="de-DE" dirty="0"/>
          </a:p>
        </p:txBody>
      </p:sp>
      <p:sp>
        <p:nvSpPr>
          <p:cNvPr id="4" name="Foliennummernplatzhalter 3"/>
          <p:cNvSpPr>
            <a:spLocks noGrp="1"/>
          </p:cNvSpPr>
          <p:nvPr>
            <p:ph type="sldNum" sz="quarter" idx="17"/>
          </p:nvPr>
        </p:nvSpPr>
        <p:spPr/>
        <p:txBody>
          <a:bodyPr/>
          <a:lstStyle/>
          <a:p>
            <a:fld id="{45B24253-E62C-4215-B393-B45F13A987CD}" type="slidenum">
              <a:rPr lang="de-DE" smtClean="0"/>
              <a:pPr/>
              <a:t>7</a:t>
            </a:fld>
            <a:endParaRPr lang="de-DE" dirty="0"/>
          </a:p>
        </p:txBody>
      </p:sp>
    </p:spTree>
    <p:extLst>
      <p:ext uri="{BB962C8B-B14F-4D97-AF65-F5344CB8AC3E}">
        <p14:creationId xmlns:p14="http://schemas.microsoft.com/office/powerpoint/2010/main" val="365645482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Objekt 8" hidden="1"/>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68621" name="think-cell Folie" r:id="rId4" imgW="473" imgH="468" progId="TCLayout.ActiveDocument.1">
                  <p:embed/>
                </p:oleObj>
              </mc:Choice>
              <mc:Fallback>
                <p:oleObj name="think-cell Folie" r:id="rId4" imgW="473" imgH="468"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Foliennummernplatzhalter 3"/>
          <p:cNvSpPr>
            <a:spLocks noGrp="1"/>
          </p:cNvSpPr>
          <p:nvPr>
            <p:ph type="sldNum" sz="quarter" idx="12"/>
          </p:nvPr>
        </p:nvSpPr>
        <p:spPr/>
        <p:txBody>
          <a:bodyPr/>
          <a:lstStyle/>
          <a:p>
            <a:fld id="{45B24253-E62C-4215-B393-B45F13A987CD}" type="slidenum">
              <a:rPr lang="de-DE" smtClean="0"/>
              <a:pPr/>
              <a:t>8</a:t>
            </a:fld>
            <a:endParaRPr lang="de-DE" dirty="0"/>
          </a:p>
        </p:txBody>
      </p:sp>
      <p:sp>
        <p:nvSpPr>
          <p:cNvPr id="11" name="Rechteck 10"/>
          <p:cNvSpPr/>
          <p:nvPr/>
        </p:nvSpPr>
        <p:spPr>
          <a:xfrm>
            <a:off x="6166" y="0"/>
            <a:ext cx="12185834" cy="6861643"/>
          </a:xfrm>
          <a:prstGeom prst="rect">
            <a:avLst/>
          </a:prstGeom>
          <a:solidFill>
            <a:schemeClr val="bg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ctr"/>
            <a:endParaRPr lang="de-DE" sz="7200" dirty="0" smtClean="0">
              <a:solidFill>
                <a:schemeClr val="tx2"/>
              </a:solidFill>
              <a:latin typeface="+mj-lt"/>
            </a:endParaRPr>
          </a:p>
        </p:txBody>
      </p:sp>
      <p:pic>
        <p:nvPicPr>
          <p:cNvPr id="13" name="Grafik 12"/>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3981905" y="979714"/>
            <a:ext cx="4228190" cy="4898572"/>
          </a:xfrm>
          <a:prstGeom prst="rect">
            <a:avLst/>
          </a:prstGeom>
        </p:spPr>
      </p:pic>
    </p:spTree>
    <p:extLst>
      <p:ext uri="{BB962C8B-B14F-4D97-AF65-F5344CB8AC3E}">
        <p14:creationId xmlns:p14="http://schemas.microsoft.com/office/powerpoint/2010/main" val="407915470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Objekt 9" hidden="1"/>
          <p:cNvGraphicFramePr>
            <a:graphicFrameLocks noChangeAspect="1"/>
          </p:cNvGraphicFramePr>
          <p:nvPr>
            <p:custDataLst>
              <p:tags r:id="rId2"/>
            </p:custDataLst>
            <p:extLst>
              <p:ext uri="{D42A27DB-BD31-4B8C-83A1-F6EECF244321}">
                <p14:modId xmlns:p14="http://schemas.microsoft.com/office/powerpoint/2010/main" val="111877205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43038" name="think-cell Folie" r:id="rId4" imgW="473" imgH="468" progId="TCLayout.ActiveDocument.1">
                  <p:embed/>
                </p:oleObj>
              </mc:Choice>
              <mc:Fallback>
                <p:oleObj name="think-cell Folie" r:id="rId4" imgW="473" imgH="468"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8" name="Titel 7"/>
          <p:cNvSpPr>
            <a:spLocks noGrp="1"/>
          </p:cNvSpPr>
          <p:nvPr>
            <p:ph type="title"/>
          </p:nvPr>
        </p:nvSpPr>
        <p:spPr/>
        <p:txBody>
          <a:bodyPr/>
          <a:lstStyle/>
          <a:p>
            <a:r>
              <a:rPr lang="de-DE" dirty="0" smtClean="0"/>
              <a:t>Muriel</a:t>
            </a:r>
            <a:endParaRPr lang="de-DE" dirty="0"/>
          </a:p>
        </p:txBody>
      </p:sp>
      <p:sp>
        <p:nvSpPr>
          <p:cNvPr id="6" name="Textplatzhalter 5"/>
          <p:cNvSpPr>
            <a:spLocks noGrp="1"/>
          </p:cNvSpPr>
          <p:nvPr>
            <p:ph type="body" sz="quarter" idx="14"/>
          </p:nvPr>
        </p:nvSpPr>
        <p:spPr/>
        <p:txBody>
          <a:bodyPr/>
          <a:lstStyle/>
          <a:p>
            <a:r>
              <a:rPr lang="de-DE" dirty="0" smtClean="0"/>
              <a:t>Praxis ResNet34</a:t>
            </a:r>
            <a:endParaRPr lang="de-DE" dirty="0"/>
          </a:p>
        </p:txBody>
      </p:sp>
      <p:sp>
        <p:nvSpPr>
          <p:cNvPr id="4" name="Foliennummernplatzhalter 3"/>
          <p:cNvSpPr>
            <a:spLocks noGrp="1"/>
          </p:cNvSpPr>
          <p:nvPr>
            <p:ph type="sldNum" sz="quarter" idx="17"/>
          </p:nvPr>
        </p:nvSpPr>
        <p:spPr/>
        <p:txBody>
          <a:bodyPr/>
          <a:lstStyle/>
          <a:p>
            <a:fld id="{45B24253-E62C-4215-B393-B45F13A987CD}" type="slidenum">
              <a:rPr lang="de-DE" smtClean="0"/>
              <a:pPr/>
              <a:t>9</a:t>
            </a:fld>
            <a:endParaRPr lang="de-DE" dirty="0"/>
          </a:p>
        </p:txBody>
      </p:sp>
    </p:spTree>
    <p:extLst>
      <p:ext uri="{BB962C8B-B14F-4D97-AF65-F5344CB8AC3E}">
        <p14:creationId xmlns:p14="http://schemas.microsoft.com/office/powerpoint/2010/main" val="695261585"/>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jmia1aOY4VzT5g0NjF5wzQ"/>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jmia1aOY4VzT5g0NjF5wzQ"/>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jmia1aOY4VzT5g0NjF5wzQ"/>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emNzQY2koP7Age.BrlX0vg"/>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emNzQY2koP7Age.BrlX0vg"/>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emNzQY2koP7Age.BrlX0vg"/>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mN4TNTVl.pH6YrEod3.HOA"/>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eXXcellent_basic">
  <a:themeElements>
    <a:clrScheme name="eXXcellent">
      <a:dk1>
        <a:srgbClr val="666D71"/>
      </a:dk1>
      <a:lt1>
        <a:srgbClr val="FFFFFF"/>
      </a:lt1>
      <a:dk2>
        <a:srgbClr val="0060A9"/>
      </a:dk2>
      <a:lt2>
        <a:srgbClr val="FFFFFF"/>
      </a:lt2>
      <a:accent1>
        <a:srgbClr val="0060A9"/>
      </a:accent1>
      <a:accent2>
        <a:srgbClr val="C5C800"/>
      </a:accent2>
      <a:accent3>
        <a:srgbClr val="000000"/>
      </a:accent3>
      <a:accent4>
        <a:srgbClr val="A568A8"/>
      </a:accent4>
      <a:accent5>
        <a:srgbClr val="D9DBDD"/>
      </a:accent5>
      <a:accent6>
        <a:srgbClr val="F4F5F6"/>
      </a:accent6>
      <a:hlink>
        <a:srgbClr val="A568A8"/>
      </a:hlink>
      <a:folHlink>
        <a:srgbClr val="A568A8"/>
      </a:folHlink>
    </a:clrScheme>
    <a:fontScheme name="eXXcellent">
      <a:majorFont>
        <a:latin typeface="DIN OT Medium"/>
        <a:ea typeface=""/>
        <a:cs typeface=""/>
      </a:majorFont>
      <a:minorFont>
        <a:latin typeface="DIN OT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25400">
          <a:solidFill>
            <a:schemeClr val="tx2"/>
          </a:solidFill>
        </a:ln>
      </a:spPr>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defPPr algn="l">
          <a:defRPr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marL="230400" indent="-230400">
          <a:spcAft>
            <a:spcPts val="300"/>
          </a:spcAft>
          <a:buClr>
            <a:schemeClr val="tx2"/>
          </a:buClr>
          <a:buFont typeface="Wingdings" panose="05000000000000000000" pitchFamily="2" charset="2"/>
          <a:buChar char="§"/>
          <a:defRPr sz="1600" dirty="0"/>
        </a:defPPr>
      </a:lstStyle>
    </a:txDef>
  </a:objectDefaults>
  <a:extraClrSchemeLst/>
  <a:extLst>
    <a:ext uri="{05A4C25C-085E-4340-85A3-A5531E510DB2}">
      <thm15:themeFamily xmlns:thm15="http://schemas.microsoft.com/office/thememl/2012/main" name="2017-07-13 eXXcellent solutions_FOLIENMASTER.POTX" id="{DA79DC8C-7754-409C-A0DD-848BB2FC74F8}" vid="{DA63C088-1EE0-4DED-B498-47ED7D5A072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0</TotalTime>
  <Words>2410</Words>
  <Application>Microsoft Office PowerPoint</Application>
  <PresentationFormat>Breitbild</PresentationFormat>
  <Paragraphs>586</Paragraphs>
  <Slides>54</Slides>
  <Notes>37</Notes>
  <HiddenSlides>1</HiddenSlides>
  <MMClips>0</MMClips>
  <ScaleCrop>false</ScaleCrop>
  <HeadingPairs>
    <vt:vector size="8" baseType="variant">
      <vt:variant>
        <vt:lpstr>Verwendete Schriftarten</vt:lpstr>
      </vt:variant>
      <vt:variant>
        <vt:i4>7</vt:i4>
      </vt:variant>
      <vt:variant>
        <vt:lpstr>Design</vt:lpstr>
      </vt:variant>
      <vt:variant>
        <vt:i4>1</vt:i4>
      </vt:variant>
      <vt:variant>
        <vt:lpstr>Eingebettete OLE-Server</vt:lpstr>
      </vt:variant>
      <vt:variant>
        <vt:i4>1</vt:i4>
      </vt:variant>
      <vt:variant>
        <vt:lpstr>Folientitel</vt:lpstr>
      </vt:variant>
      <vt:variant>
        <vt:i4>54</vt:i4>
      </vt:variant>
    </vt:vector>
  </HeadingPairs>
  <TitlesOfParts>
    <vt:vector size="63" baseType="lpstr">
      <vt:lpstr>Arial</vt:lpstr>
      <vt:lpstr>Calibri</vt:lpstr>
      <vt:lpstr>Cambria Math</vt:lpstr>
      <vt:lpstr>DIN OT Light</vt:lpstr>
      <vt:lpstr>DIN OT Medium</vt:lpstr>
      <vt:lpstr>Symbol</vt:lpstr>
      <vt:lpstr>Wingdings</vt:lpstr>
      <vt:lpstr>eXXcellent_basic</vt:lpstr>
      <vt:lpstr>think-cell Folie</vt:lpstr>
      <vt:lpstr>eXXcellent workshop 2019 - Thema 3 „AI/ML“</vt:lpstr>
      <vt:lpstr>PowerPoint-Präsentation</vt:lpstr>
      <vt:lpstr>PowerPoint-Präsentation</vt:lpstr>
      <vt:lpstr>PowerPoint-Präsentation</vt:lpstr>
      <vt:lpstr>PowerPoint-Präsentation</vt:lpstr>
      <vt:lpstr>PowerPoint-Präsentation</vt:lpstr>
      <vt:lpstr>Muriel</vt:lpstr>
      <vt:lpstr>PowerPoint-Präsentation</vt:lpstr>
      <vt:lpstr>Muriel</vt:lpstr>
      <vt:lpstr>PowerPoint-Präsentation</vt:lpstr>
      <vt:lpstr>Yann</vt:lpstr>
      <vt:lpstr>Grundlagen neuronale Netze</vt:lpstr>
      <vt:lpstr>Grundlagen neuronale Netze</vt:lpstr>
      <vt:lpstr>Grundlagen neuronale Netze</vt:lpstr>
      <vt:lpstr>Grundlagen neuronale Netze</vt:lpstr>
      <vt:lpstr>Grundlagen neuronale Netze</vt:lpstr>
      <vt:lpstr>Grundlagen neuronale Netze</vt:lpstr>
      <vt:lpstr>Grundlagen neuronale Netze</vt:lpstr>
      <vt:lpstr>Grundlagen neuronale Netze</vt:lpstr>
      <vt:lpstr>Grundlagen neuronale Netze</vt:lpstr>
      <vt:lpstr>Grundlagen neuronale Netze</vt:lpstr>
      <vt:lpstr>PowerPoint-Präsentation</vt:lpstr>
      <vt:lpstr>Thomas</vt:lpstr>
      <vt:lpstr>PowerPoint-Präsentation</vt:lpstr>
      <vt:lpstr>Thomas</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Muriel</vt:lpstr>
      <vt:lpstr>Transfer Learning</vt:lpstr>
      <vt:lpstr>Transfer Learning</vt:lpstr>
      <vt:lpstr>PowerPoint-Präsentation</vt:lpstr>
      <vt:lpstr>Yann</vt:lpstr>
      <vt:lpstr>Learning Rate</vt:lpstr>
      <vt:lpstr>Learning Rate</vt:lpstr>
      <vt:lpstr>Learning Rate</vt:lpstr>
      <vt:lpstr>Learning Rate</vt:lpstr>
      <vt:lpstr>PowerPoint-Präsentation</vt:lpstr>
      <vt:lpstr>Thomas</vt:lpstr>
      <vt:lpstr>PowerPoint-Präsentation</vt:lpstr>
      <vt:lpstr>Yann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Alle</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eXXcellent workshop 2019 -</dc:title>
  <dc:creator>Thomas Bierhance</dc:creator>
  <cp:lastModifiedBy>Thomas Bierhance</cp:lastModifiedBy>
  <cp:revision>91</cp:revision>
  <cp:lastPrinted>2017-02-27T12:37:47Z</cp:lastPrinted>
  <dcterms:created xsi:type="dcterms:W3CDTF">2019-05-07T08:56:27Z</dcterms:created>
  <dcterms:modified xsi:type="dcterms:W3CDTF">2019-05-24T08:36:39Z</dcterms:modified>
</cp:coreProperties>
</file>